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3439775" cy="7559675"/>
  <p:notesSz cx="7559675" cy="10691813"/>
  <p:defaultTextStyle>
    <a:defPPr rtl="0">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7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E01D6D3A-1793-43A2-A208-2CE6AC8F5554}"/>
              </a:ext>
            </a:extLst>
          </p:cNvPr>
          <p:cNvSpPr txBox="1">
            <a:spLocks noGrp="1"/>
          </p:cNvSpPr>
          <p:nvPr>
            <p:ph type="hdr" sz="quarter"/>
          </p:nvPr>
        </p:nvSpPr>
        <p:spPr>
          <a:xfrm>
            <a:off x="0" y="0"/>
            <a:ext cx="3280684" cy="534238"/>
          </a:xfrm>
          <a:prstGeom prst="rect">
            <a:avLst/>
          </a:prstGeom>
          <a:noFill/>
          <a:ln>
            <a:noFill/>
          </a:ln>
        </p:spPr>
        <p:txBody>
          <a:bodyPr vert="horz" wrap="non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Liberation Sans" pitchFamily="18"/>
              <a:ea typeface="Microsoft YaHei" pitchFamily="2"/>
              <a:cs typeface="Mangal" pitchFamily="2"/>
            </a:endParaRPr>
          </a:p>
        </p:txBody>
      </p:sp>
      <p:sp>
        <p:nvSpPr>
          <p:cNvPr id="3" name="Segnaposto data 2">
            <a:extLst>
              <a:ext uri="{FF2B5EF4-FFF2-40B4-BE49-F238E27FC236}">
                <a16:creationId xmlns:a16="http://schemas.microsoft.com/office/drawing/2014/main" id="{40F10231-3317-4F6E-AD5B-20FE4BE2E8FA}"/>
              </a:ext>
            </a:extLst>
          </p:cNvPr>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Liberation Sans" pitchFamily="18"/>
              <a:ea typeface="Microsoft YaHei" pitchFamily="2"/>
              <a:cs typeface="Mangal" pitchFamily="2"/>
            </a:endParaRPr>
          </a:p>
        </p:txBody>
      </p:sp>
      <p:sp>
        <p:nvSpPr>
          <p:cNvPr id="4" name="Segnaposto piè di pagina 3">
            <a:extLst>
              <a:ext uri="{FF2B5EF4-FFF2-40B4-BE49-F238E27FC236}">
                <a16:creationId xmlns:a16="http://schemas.microsoft.com/office/drawing/2014/main" id="{C8560F13-5EFA-4CDD-AF86-5CB9A4B4683A}"/>
              </a:ext>
            </a:extLst>
          </p:cNvPr>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rtlCol="0" anchor="b"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Segnaposto numero diapositiva 4">
            <a:extLst>
              <a:ext uri="{FF2B5EF4-FFF2-40B4-BE49-F238E27FC236}">
                <a16:creationId xmlns:a16="http://schemas.microsoft.com/office/drawing/2014/main" id="{8DD8C79F-2B73-4E46-BEE9-300AB58DC566}"/>
              </a:ext>
            </a:extLst>
          </p:cNvPr>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836F0C1-0010-4C53-99E3-111288E9C71C}" type="slidenum">
              <a:t>‹#›</a:t>
            </a:fld>
            <a:endParaRPr lang="it-IT" sz="1400" b="0" i="0" u="none" strike="noStrike" kern="1200" cap="none" spc="0" baseline="0">
              <a:solidFill>
                <a:srgbClr val="000000"/>
              </a:solidFill>
              <a:uFillTx/>
              <a:latin typeface="Liberation Sans" pitchFamily="18"/>
              <a:ea typeface="Microsoft YaHei" pitchFamily="2"/>
              <a:cs typeface="Mangal" pitchFamily="2"/>
            </a:endParaRPr>
          </a:p>
        </p:txBody>
      </p:sp>
    </p:spTree>
    <p:extLst>
      <p:ext uri="{BB962C8B-B14F-4D97-AF65-F5344CB8AC3E}">
        <p14:creationId xmlns:p14="http://schemas.microsoft.com/office/powerpoint/2010/main" val="2689727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36E9742-9DF7-4B3E-8832-1C96DFDF8A15}"/>
              </a:ext>
            </a:extLst>
          </p:cNvPr>
          <p:cNvSpPr>
            <a:spLocks noGrp="1" noRot="1" noChangeAspect="1"/>
          </p:cNvSpPr>
          <p:nvPr>
            <p:ph type="sldImg" idx="2"/>
          </p:nvPr>
        </p:nvSpPr>
        <p:spPr>
          <a:xfrm>
            <a:off x="215898" y="812801"/>
            <a:ext cx="7126284" cy="4008436"/>
          </a:xfrm>
          <a:prstGeom prst="rect">
            <a:avLst/>
          </a:prstGeom>
          <a:noFill/>
          <a:ln>
            <a:noFill/>
            <a:prstDash val="solid"/>
          </a:ln>
        </p:spPr>
      </p:sp>
      <p:sp>
        <p:nvSpPr>
          <p:cNvPr id="3" name="Segnaposto note 2">
            <a:extLst>
              <a:ext uri="{FF2B5EF4-FFF2-40B4-BE49-F238E27FC236}">
                <a16:creationId xmlns:a16="http://schemas.microsoft.com/office/drawing/2014/main" id="{F6831E26-8F59-4874-8645-771032F7CC2E}"/>
              </a:ext>
            </a:extLst>
          </p:cNvPr>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rtlCol="0" anchor="t" anchorCtr="0" compatLnSpc="1">
            <a:noAutofit/>
          </a:bodyPr>
          <a:lstStyle/>
          <a:p>
            <a:pPr lvl="0" rtl="0"/>
            <a:endParaRPr lang="it-IT"/>
          </a:p>
        </p:txBody>
      </p:sp>
      <p:sp>
        <p:nvSpPr>
          <p:cNvPr id="4" name="Segnaposto intestazione 3">
            <a:extLst>
              <a:ext uri="{FF2B5EF4-FFF2-40B4-BE49-F238E27FC236}">
                <a16:creationId xmlns:a16="http://schemas.microsoft.com/office/drawing/2014/main" id="{C83BBB99-305D-4774-9307-749A463A3345}"/>
              </a:ext>
            </a:extLst>
          </p:cNvPr>
          <p:cNvSpPr txBox="1">
            <a:spLocks noGrp="1"/>
          </p:cNvSpPr>
          <p:nvPr>
            <p:ph type="hdr" sz="quarter"/>
          </p:nvPr>
        </p:nvSpPr>
        <p:spPr>
          <a:xfrm>
            <a:off x="0" y="0"/>
            <a:ext cx="3280684" cy="534238"/>
          </a:xfrm>
          <a:prstGeom prst="rect">
            <a:avLst/>
          </a:prstGeom>
          <a:noFill/>
          <a:ln>
            <a:noFill/>
          </a:ln>
        </p:spPr>
        <p:txBody>
          <a:bodyPr vert="horz" wrap="square" lIns="0" tIns="0" rIns="0" bIns="0" rtlCol="0" anchor="t" anchorCtr="0" compatLnSpc="1">
            <a:noAutofit/>
          </a:bodyPr>
          <a:lstStyle>
            <a:lvl1pPr marL="0" marR="0" lvl="0" indent="0" algn="l" defTabSz="4572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Liberation Serif" pitchFamily="18"/>
                <a:ea typeface="Segoe UI" pitchFamily="2"/>
                <a:cs typeface="Tahoma" pitchFamily="2"/>
              </a:defRPr>
            </a:lvl1pPr>
          </a:lstStyle>
          <a:p>
            <a:pPr lvl="0" rtl="0"/>
            <a:endParaRPr lang="it-IT"/>
          </a:p>
        </p:txBody>
      </p:sp>
      <p:sp>
        <p:nvSpPr>
          <p:cNvPr id="5" name="Segnaposto data 4">
            <a:extLst>
              <a:ext uri="{FF2B5EF4-FFF2-40B4-BE49-F238E27FC236}">
                <a16:creationId xmlns:a16="http://schemas.microsoft.com/office/drawing/2014/main" id="{2D030448-DE84-4CA9-B264-25EFBAE3D247}"/>
              </a:ext>
            </a:extLst>
          </p:cNvPr>
          <p:cNvSpPr txBox="1">
            <a:spLocks noGrp="1"/>
          </p:cNvSpPr>
          <p:nvPr>
            <p:ph type="dt" idx="1"/>
          </p:nvPr>
        </p:nvSpPr>
        <p:spPr>
          <a:xfrm>
            <a:off x="4278962" y="0"/>
            <a:ext cx="3280684" cy="534238"/>
          </a:xfrm>
          <a:prstGeom prst="rect">
            <a:avLst/>
          </a:prstGeom>
          <a:noFill/>
          <a:ln>
            <a:noFill/>
          </a:ln>
        </p:spPr>
        <p:txBody>
          <a:bodyPr vert="horz" wrap="square" lIns="0" tIns="0" rIns="0" bIns="0" rtlCol="0" anchor="t" anchorCtr="0" compatLnSpc="1">
            <a:noAutofit/>
          </a:bodyPr>
          <a:lstStyle>
            <a:lvl1pPr marL="0" marR="0" lvl="0" indent="0" algn="l" defTabSz="4572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Liberation Serif" pitchFamily="18"/>
                <a:ea typeface="Segoe UI" pitchFamily="2"/>
                <a:cs typeface="Tahoma" pitchFamily="2"/>
              </a:defRPr>
            </a:lvl1pPr>
          </a:lstStyle>
          <a:p>
            <a:pPr lvl="0" rtl="0"/>
            <a:endParaRPr lang="it-IT"/>
          </a:p>
        </p:txBody>
      </p:sp>
      <p:sp>
        <p:nvSpPr>
          <p:cNvPr id="6" name="Segnaposto piè di pagina 5">
            <a:extLst>
              <a:ext uri="{FF2B5EF4-FFF2-40B4-BE49-F238E27FC236}">
                <a16:creationId xmlns:a16="http://schemas.microsoft.com/office/drawing/2014/main" id="{D91F4DE3-27A7-4C32-9C72-FB9694ABB1BD}"/>
              </a:ext>
            </a:extLst>
          </p:cNvPr>
          <p:cNvSpPr txBox="1">
            <a:spLocks noGrp="1"/>
          </p:cNvSpPr>
          <p:nvPr>
            <p:ph type="ftr" sz="quarter" idx="4"/>
          </p:nvPr>
        </p:nvSpPr>
        <p:spPr>
          <a:xfrm>
            <a:off x="0" y="10157402"/>
            <a:ext cx="3280684" cy="534238"/>
          </a:xfrm>
          <a:prstGeom prst="rect">
            <a:avLst/>
          </a:prstGeom>
          <a:noFill/>
          <a:ln>
            <a:noFill/>
          </a:ln>
        </p:spPr>
        <p:txBody>
          <a:bodyPr vert="horz" wrap="square" lIns="0" tIns="0" rIns="0" bIns="0" rtlCol="0" anchor="b" anchorCtr="0" compatLnSpc="1">
            <a:noAutofit/>
          </a:bodyPr>
          <a:lstStyle>
            <a:lvl1pPr marL="0" marR="0" lvl="0" indent="0" algn="l" defTabSz="4572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Liberation Serif" pitchFamily="18"/>
                <a:ea typeface="Segoe UI" pitchFamily="2"/>
                <a:cs typeface="Tahoma" pitchFamily="2"/>
              </a:defRPr>
            </a:lvl1pPr>
          </a:lstStyle>
          <a:p>
            <a:pPr lvl="0" rtl="0"/>
            <a:endParaRPr lang="it-IT"/>
          </a:p>
        </p:txBody>
      </p:sp>
      <p:sp>
        <p:nvSpPr>
          <p:cNvPr id="7" name="Segnaposto numero diapositiva 6">
            <a:extLst>
              <a:ext uri="{FF2B5EF4-FFF2-40B4-BE49-F238E27FC236}">
                <a16:creationId xmlns:a16="http://schemas.microsoft.com/office/drawing/2014/main" id="{69DABEFF-A6D2-4089-B82E-2336263EFE07}"/>
              </a:ext>
            </a:extLst>
          </p:cNvPr>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rtlCol="0" anchor="b" anchorCtr="0" compatLnSpc="1">
            <a:noAutofit/>
          </a:bodyPr>
          <a:lstStyle>
            <a:lvl1pPr marL="0" marR="0" lvl="0" indent="0" algn="r" defTabSz="4572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Liberation Serif" pitchFamily="18"/>
                <a:ea typeface="Segoe UI" pitchFamily="2"/>
                <a:cs typeface="Tahoma" pitchFamily="2"/>
              </a:defRPr>
            </a:lvl1pPr>
          </a:lstStyle>
          <a:p>
            <a:pPr lvl="0" rtl="0"/>
            <a:fld id="{AF6F5A05-DC5C-44DC-82CC-6E1C0460164E}" type="slidenum">
              <a:t>‹#›</a:t>
            </a:fld>
            <a:endParaRPr lang="it-IT"/>
          </a:p>
        </p:txBody>
      </p:sp>
    </p:spTree>
    <p:extLst>
      <p:ext uri="{BB962C8B-B14F-4D97-AF65-F5344CB8AC3E}">
        <p14:creationId xmlns:p14="http://schemas.microsoft.com/office/powerpoint/2010/main" val="845895181"/>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it-IT" sz="2000" b="0" i="0" u="none" strike="noStrike" kern="1200" cap="none" spc="0" baseline="0">
        <a:solidFill>
          <a:srgbClr val="000000"/>
        </a:solidFill>
        <a:highlight>
          <a:scrgbClr r="0" g="0" b="0">
            <a:alpha val="0"/>
          </a:scrgbClr>
        </a:highlight>
        <a:uFillTx/>
        <a:latin typeface="Liberation Sans"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F61DF700-7079-4139-95AD-6D29DE869154}"/>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47B0CFF-B263-43A7-BA59-DCC4E2C36EB7}" type="slidenum">
              <a:t>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5BBA9077-9F85-4E0F-BA07-7E7448A46B55}"/>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29AEF38-D0A0-43EF-8738-CA03D9AF0289}" type="slidenum">
              <a:t>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5CEB9F51-9915-406C-B4BB-756CC26EF506}"/>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F55C740-B50D-4ED0-9BCB-EF207B9F1DBC}" type="slidenum">
              <a:t>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DB67B5C7-E9A5-47F1-8621-DF8FD637FF1A}"/>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F2865F4-7BAE-4B8B-8227-38613C3F624A}" type="slidenum">
              <a:t>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712FC8E6-19F6-4BCE-A0D6-5695AEF50AA1}"/>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CCA7DEE5-0938-495C-A0B4-5BBFE8A93500}"/>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F5AC3979-17E9-4CBD-A74B-95AA32C78743}"/>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66823C0-47A2-476F-9D2A-05D87568EF4E}" type="slidenum">
              <a:t>10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92F1C5EA-B40E-4B03-BF6B-B3B4E199DBC5}"/>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3DF7C94-333C-48D7-91FA-1F072D4A2183}" type="slidenum">
              <a:t>10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E2AC5A48-D258-48AF-8DC3-BF5E99A5269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B44F3D6-9EA6-4FC5-928A-E048290B1A29}" type="slidenum">
              <a:t>10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EAB1CF4B-6F11-4250-B069-631267F6E5F6}"/>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FBD0C4B-3883-48F0-8F9D-C5AAE492EE90}" type="slidenum">
              <a:t>10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17530E50-03EE-42BC-839F-16DA586BBD93}"/>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9A8E3FB8-14C1-4A05-92D0-0DA4E10BD205}"/>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5ABACB70-D50B-42DE-8742-9E52F3C5781D}"/>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10AB21B-912D-4D28-A458-9CF915F578E2}" type="slidenum">
              <a:t>11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EDB9E022-D455-4A2B-8CC7-0FDECB169AE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2F29363-D57F-4BC6-B75B-94B13B469874}" type="slidenum">
              <a:t>11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35C9B0D9-C838-4877-A9E2-EDA95743E8B6}"/>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64D8F81-F834-452F-B4F1-9F85E2A39335}" type="slidenum">
              <a:t>11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496A7FD6-36F7-4EB7-AE71-F01AD32A8A2D}"/>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7A9D15C-F5DF-44E7-9A35-B571A4250F98}" type="slidenum">
              <a:t>11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5D0DD1A5-5A05-4F3D-9756-5191A264F910}"/>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EDEAEF47-7D26-4678-80B4-9835996B67F4}"/>
              </a:ext>
            </a:extLst>
          </p:cNvPr>
          <p:cNvSpPr txBox="1">
            <a:spLocks noGrp="1"/>
          </p:cNvSpPr>
          <p:nvPr>
            <p:ph type="body" sz="quarter" idx="1"/>
          </p:nvPr>
        </p:nvSpPr>
        <p:spPr/>
        <p:txBody>
          <a:bodyPr rtlCol="0"/>
          <a:lstStyle/>
          <a:p>
            <a:pPr lvl="0" rtl="0"/>
            <a:r>
              <a:rPr lang="lv-lv"/>
              <a:t>Ietekme uz notiekošo procesu</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EFBC9BE-3BA1-447A-B050-AB2F3CFA1F19}"/>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A039D8C-F987-4944-9A52-5A468F7015ED}" type="slidenum">
              <a:t>12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0E8AAD38-85C8-401C-84A4-48EA3A81DC36}"/>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9E49288-E084-43F5-8847-65F84EC849E7}" type="slidenum">
              <a:t>12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38F983B5-866B-4E77-843C-66666866D009}"/>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9C8364D-A1B7-499C-AB9B-6E1422677B82}" type="slidenum">
              <a:t>12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F365E869-ABD0-4F52-8575-E23E0ECCBF22}"/>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B693542-90E8-459E-9AB9-EF97FECE64A2}" type="slidenum">
              <a:t>12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D1662970-026A-4991-B1CD-96F926A1EA14}"/>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49672D3C-6A96-48DD-872E-27B76EC76BE5}"/>
              </a:ext>
            </a:extLst>
          </p:cNvPr>
          <p:cNvSpPr txBox="1">
            <a:spLocks noGrp="1"/>
          </p:cNvSpPr>
          <p:nvPr>
            <p:ph type="body" sz="quarter" idx="1"/>
          </p:nvPr>
        </p:nvSpPr>
        <p:spPr/>
        <p:txBody>
          <a:bodyPr rtlCol="0"/>
          <a:lstStyle/>
          <a:p>
            <a:pPr lvl="0" rtl="0"/>
            <a:r>
              <a:rPr lang="lv-lv"/>
              <a:t>Viedokļu apmaiņa vienmēr ir būtiska, lai pieņemtu labāko lēmumu konfliktu novēršanai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99D6445A-061C-474E-9698-63C94D78A8A2}"/>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D5AD144-1B49-457D-BBD1-8E3A47C51F95}" type="slidenum">
              <a:t>13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A2EC8703-C99C-4F3C-8887-AC606206D5CE}"/>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854A5B6-2198-4A29-B333-A8A1617AEB04}" type="slidenum">
              <a:t>13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7B758444-7610-472D-809F-C7623E7CC815}"/>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402FF0A-29F3-4204-A8AE-6172CB2390FC}" type="slidenum">
              <a:t>13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A0DFFDB3-75ED-4935-B9B7-6184CE2B98D2}"/>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27CA72B-1913-4589-892F-F004AB1F08BA}" type="slidenum">
              <a:t>13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81D190F9-FFE8-49D1-81FE-A52BF81D277C}"/>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60CFAD40-8C36-4542-8808-38AB91C47C78}"/>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8D451E85-A801-4063-94C6-E3183944215D}"/>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97016A4-9A93-474F-9BB4-D58C4F7F89C8}" type="slidenum">
              <a:t>14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A3D5940F-AD90-4C05-9E98-C3766DA0B098}"/>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C32B710-3B43-495C-90B4-75FDCE0B5F6E}" type="slidenum">
              <a:t>14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C78E9A87-3E65-4FB8-B3E8-21FC40091FFF}"/>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711331B-9C15-400F-B60B-056775B2E450}" type="slidenum">
              <a:t>14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F0CAB1B0-2AFA-4DEA-8363-DA111C594E82}"/>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3BEA174-01A8-483C-B2ED-64ED7AB299B9}" type="slidenum">
              <a:t>14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C1FC13BF-9D9A-489D-BC76-25A69BC53F7A}"/>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EBBDEFDA-A129-490D-B8D6-408B354676B1}"/>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78A66741-8A63-4A47-B8D3-63AAC4C6A314}"/>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A0A57C9-46F6-45FB-A1FD-70A0391FE0B5}" type="slidenum">
              <a:t>15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F5C19405-B0B4-449A-9B2F-BD1B99E0CD4E}"/>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3DEBEB6-BE45-4533-813A-42B693A39548}" type="slidenum">
              <a:t>15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F7969853-56BB-46A6-9633-185A208418F1}"/>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7E2E7BC-8CE2-4958-8140-6114C8B682FB}" type="slidenum">
              <a:t>15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3AA62935-7A52-413C-A9CC-AFCB1623BD17}"/>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DB57CA7-1DC2-4302-8649-C9E9EB059F0B}" type="slidenum">
              <a:t>15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6D6C7EDB-6B36-4BD2-BA62-265C33C00AA4}"/>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AEAD89F7-0C1F-46BD-83DA-B378BBB638E5}"/>
              </a:ext>
            </a:extLst>
          </p:cNvPr>
          <p:cNvSpPr txBox="1">
            <a:spLocks noGrp="1"/>
          </p:cNvSpPr>
          <p:nvPr>
            <p:ph type="body" sz="quarter" idx="1"/>
          </p:nvPr>
        </p:nvSpPr>
        <p:spPr/>
        <p:txBody>
          <a:bodyPr rtlCol="0"/>
          <a:lstStyle/>
          <a:p>
            <a:pPr lvl="0" rtl="0"/>
            <a:r>
              <a:rPr lang="lv-lv"/>
              <a:t>Operatīvā sadarbība nozīmē valsts iestāžu iesaistīšanos izmeklēšanā; iesaistīšanās izmeklēšanas pasākumu veikšanā ir viens no aktuālākajiem jautājumiem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96B787E4-788D-4375-85FB-7812099F5607}"/>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9ED3F14-78A0-4166-8CD2-AC81AFDB0183}" type="slidenum">
              <a:t>16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74483A25-E7A7-435A-9DD7-993121C16CAA}"/>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42EBD42-AC63-4111-9132-37E946639FF5}" type="slidenum">
              <a:t>16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57F2CB8D-5495-4D5A-A15B-F97CBEE18AA0}"/>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6DD8151-1851-4C6E-9DC3-72CF4A98C5FD}" type="slidenum">
              <a:t>16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ADFCFC87-FAC9-49AA-B2B7-87913C7A0F3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80B0CE1-912C-4CD3-A0FA-F9E6CAA50528}" type="slidenum">
              <a:t>16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11E66A87-8A95-45EF-B19A-91BB63AFEE84}"/>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FEA317B7-6B24-49B6-8D34-0C651FEF3E9E}"/>
              </a:ext>
            </a:extLst>
          </p:cNvPr>
          <p:cNvSpPr txBox="1">
            <a:spLocks noGrp="1"/>
          </p:cNvSpPr>
          <p:nvPr>
            <p:ph type="body" sz="quarter" idx="1"/>
          </p:nvPr>
        </p:nvSpPr>
        <p:spPr/>
        <p:txBody>
          <a:bodyPr rtlCol="0"/>
          <a:lstStyle/>
          <a:p>
            <a:pPr lvl="0" rtl="0"/>
            <a:r>
              <a:rPr lang="lv-lv"/>
              <a:t>Valstu iestāžu iespēja pieņemt steidzamus pasākumus izmeklēšanā par apgalvojumiem, kas ir </a:t>
            </a:r>
            <a:r>
              <a:rPr lang="en-gb" i="1"/>
              <a:t>EPPO </a:t>
            </a:r>
            <a:r>
              <a:rPr lang="en-gb"/>
              <a:t>kompetencē, pirms </a:t>
            </a:r>
            <a:r>
              <a:rPr lang="en-gb" i="1"/>
              <a:t>EPPO </a:t>
            </a:r>
            <a:r>
              <a:rPr lang="en-gb"/>
              <a:t>sāk izmeklēšanu, ir vēl viens operatīvās sadarbības apliecinājums.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C8B19F09-82B1-4DBE-B178-BA680760823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21BECF1-68AF-48D4-8061-28ABC033FBBF}" type="slidenum">
              <a:t>17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118A4C86-3781-4D83-8AB0-46F1E58C401E}"/>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26E7496-7EF4-419D-8890-2464C2FF9B55}" type="slidenum">
              <a:t>17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05B0766A-AC57-42D4-A65B-9C9EE2D7FCF7}"/>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3F7BC3F-DF9D-4B37-B40B-B8FF588E7E93}" type="slidenum">
              <a:t>17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B5D7A8A3-44AC-4732-A0AE-38DBD293113F}"/>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2EAA306-4A6B-4BD7-AF28-F807082EEDC0}" type="slidenum">
              <a:t>17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80247254-E8ED-4FBB-A71E-F9C17D62A1CC}"/>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8244677D-AB38-4643-A9D7-6DA68DE8AB45}"/>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88ADDDB0-CA14-45A2-AC85-38AE98420F71}"/>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524AE0A-92DA-4CC2-97E4-F868251689C2}" type="slidenum">
              <a:t>18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051C735B-B802-482C-A40A-3FA1D97B8263}"/>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8C1AD01-1558-4ECC-A835-D674F98D3D1E}" type="slidenum">
              <a:t>18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612EE11C-022B-497E-810E-0639A72D6277}"/>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C53FBAD-88D5-4F05-9B91-0E32EA3331BB}" type="slidenum">
              <a:t>18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6760A275-AA08-4AEB-99E7-54F61B31F8EA}"/>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D2EFDD1-F921-4C1E-A24E-E48FE117A2D4}" type="slidenum">
              <a:t>18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ED1C07A0-7F69-42A5-96F3-CD21CEBAA894}"/>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75BAE26C-1C8D-47F2-9292-FC4F4D538E06}"/>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707C3657-6432-4BB9-AA5F-306860DD3FAE}"/>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395C0D4-5C3F-46B7-9390-703D61C8EA87}" type="slidenum">
              <a:t>19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72C053F6-7C9C-4988-A73C-AD298769FB61}"/>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A900C91-E11C-4B2A-B142-B637997FDD6F}" type="slidenum">
              <a:t>19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0DCD2110-123D-4FD5-8A9B-C64149445A72}"/>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B6C3B74-E8D0-42BB-879B-FA7963B02306}" type="slidenum">
              <a:t>19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5B553F88-B412-4F31-9E2B-EE336CB2E3A5}"/>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529ECC1-FAC3-4F74-867F-675C5D01F70B}" type="slidenum">
              <a:t>19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592E2793-25C3-495F-BA6E-40EA8165E17F}"/>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2B717F31-8EAC-43A3-9F66-C51ED9DB0852}"/>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DA9B7497-3749-453D-9B6C-C668B5FED7F3}"/>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783CB12-E1A7-43C8-96C7-7A1AD8ED7924}" type="slidenum">
              <a:t>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4A04491A-B311-482E-BDCF-BC47317C8DFE}"/>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01841D8-C515-40D9-B9B9-DFF83FBCA172}" type="slidenum">
              <a:t>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92F37623-2917-4F8F-9475-E3A608CFE384}"/>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7510868-B110-4D6D-A6F1-8B702E7BA024}" type="slidenum">
              <a:t>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E8D22D73-4987-4B48-9D48-1EEB21C9997F}"/>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CAC5722-5808-48B5-B446-AB87C18D7BF6}" type="slidenum">
              <a:t>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74CE130A-F59A-4E71-B482-C130E0519EFD}"/>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A5A9CF0A-406D-405E-B6FC-E75F49851EC9}"/>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C17F99F4-1EA1-4B41-A64A-C2102E1AB975}"/>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47FFF5E-189D-4522-B9D4-2AF20D505A71}" type="slidenum">
              <a:t>20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3A17D576-B26D-411A-9AAA-F87A37328145}"/>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81BDE38-2F50-471A-BDB4-54DA86A83313}" type="slidenum">
              <a:t>20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D0F011C2-1411-4F3B-8A88-2F7C8D24C45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13512A9-2E40-48A2-9D3A-BFA20EB3902E}" type="slidenum">
              <a:t>20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6D56CE38-ADC1-4CAB-A8CF-EF51FB9C769F}"/>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89896F1-4663-45C1-9199-3F2798F44B87}" type="slidenum">
              <a:t>20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DEDD8DCF-5D13-4125-BECD-6598A83292CD}"/>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E99E62AC-992C-4B82-BF3B-E4E79A93D083}"/>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DFBC00BB-557F-4880-A516-DCA797D5ACBF}"/>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18A3F96-73BA-49D0-BC1C-D6FC4614B19A}" type="slidenum">
              <a:t>21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DD67A3F7-3532-435A-8D8B-A8E08A061945}"/>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6EA2E36-5839-43C2-964B-CF3C30160092}" type="slidenum">
              <a:t>21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CD8E15AF-82CD-4614-B194-605C44847E5E}"/>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EB35817-9EFC-4764-95E7-0CD414571235}" type="slidenum">
              <a:t>21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2EB89B8E-580D-4AE4-9F3F-C2C6578AA457}"/>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5D1E10D-D257-4A65-A7E2-4343FAE7F443}" type="slidenum">
              <a:t>21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56C442D9-4006-4176-BCD1-E03A0E74E818}"/>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00C430E3-0D8E-4553-8C71-7449568D8379}"/>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AE3FF842-6DE3-45EB-84A2-29DB0C420C41}"/>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6D3D921-17A6-40C7-B459-E21AAE8D2749}" type="slidenum">
              <a:t>22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ACD3D23B-6053-49B4-A2B7-9E113A600C8D}"/>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38A3DC1-309B-4188-AEF3-D7D7BC17B540}" type="slidenum">
              <a:t>22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9C5E3004-EA75-483C-9193-CA5F67046FDA}"/>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C6D1D42-9106-46BB-96B1-C1D2628062B7}" type="slidenum">
              <a:t>22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8359DE74-E158-4889-940B-A9A656C79B08}"/>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3B88B13-F2B0-42E7-B2F2-3DA2CB40D672}" type="slidenum">
              <a:t>22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DA795AFE-73CC-4395-8B28-97D440626D39}"/>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6D38BE4D-6D28-40B5-A877-CC2BB8EC8540}"/>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6FF265E9-E1EC-4F82-93BA-97FD12EA2DF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B8EE825-942F-4089-8A7C-FCBBDE727081}" type="slidenum">
              <a:t>23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552B319B-3EA4-4661-B4E6-E9776E7320F5}"/>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E31E94B-1F9C-4AEE-B661-A37F9B12C172}" type="slidenum">
              <a:t>23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1BD87C8A-0A05-4F8F-999F-BD619004C306}"/>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236F0BE-1B4A-4C07-BA18-79151FA403C0}" type="slidenum">
              <a:t>23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5508B24B-1023-4D83-B741-64599213CFF2}"/>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2B8B720-6433-42F1-AEFD-5826083C92CE}" type="slidenum">
              <a:t>23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AFAC0953-CAAC-4B57-89B0-5B1C4F7626B2}"/>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BF6FC2E4-4B94-4893-917C-234381AB88FE}"/>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6DB004BB-E3D2-4135-BAA4-65E4A3203A03}"/>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C2C2009-E400-4EE0-88B4-28F575A28FF7}" type="slidenum">
              <a:t>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E66AA5C0-6C20-4E18-BB7D-30C701770AEE}"/>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B7F5515-8038-4F96-821F-E1BEC9E3E7F9}" type="slidenum">
              <a:t>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2650A71C-DAAF-4827-B726-998C92124BC2}"/>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281CDD0-1512-4BF0-A42C-5F62831C6A5A}" type="slidenum">
              <a:t>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FEBB4B4F-269C-44CD-B100-7728CAE444D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058532F-84A6-419B-A522-999056948490}" type="slidenum">
              <a:t>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358E77CF-B4A2-4D32-9F67-151AD7D13ADD}"/>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6488ECEE-6518-4CF9-A955-98AA05964FC1}"/>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74B8BFD5-ABB3-4728-A33A-F0A1E697CF0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B800D3-B9E4-4965-838E-C7513843418C}" type="slidenum">
              <a:t>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2E4E280F-DEA3-4A08-B7D1-E81ACD8724A3}"/>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ADE2B13-C97B-4FCE-801A-78B39DF239F0}" type="slidenum">
              <a:t>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8054421C-A91F-482D-8BE7-6A04CB6D5155}"/>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DDCC1B9-4018-4F21-93F1-D71716C37570}" type="slidenum">
              <a:t>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2543EB24-8795-42FC-9E6F-7D2D542D65F1}"/>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8E79238-1E49-44DA-9D0C-727595FC3B04}" type="slidenum">
              <a:t>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96A40847-5216-4BA1-BCCF-93B901031394}"/>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FCD9B3B9-59FC-48AA-A2F8-62FF3782ABF3}"/>
              </a:ext>
            </a:extLst>
          </p:cNvPr>
          <p:cNvSpPr txBox="1">
            <a:spLocks noGrp="1"/>
          </p:cNvSpPr>
          <p:nvPr>
            <p:ph type="body" sz="quarter" idx="1"/>
          </p:nvPr>
        </p:nvSpPr>
        <p:spPr/>
        <p:txBody>
          <a:bodyPr rtlCol="0"/>
          <a:lstStyle/>
          <a:p>
            <a:pPr lvl="0" rtl="0"/>
            <a:r>
              <a:rPr lang="lv-lv"/>
              <a:t>Agrīnā stadija: valsts iestāžu pienākumi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2191A09E-120A-4550-ABEE-4755916996DA}"/>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0453DD6-BD55-416E-8C90-B369748C6C3D}" type="slidenum">
              <a:t>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2A181F1C-1364-4C16-8ED3-D326F6E3D3A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A03F57F-CA3A-4ECF-B624-ACE3FD58A9FC}" type="slidenum">
              <a:t>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80B1200C-2AD9-4B0B-B47D-A8A03B4B6DE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4AD03D-89E1-4DBB-86E1-8AC2BBD48972}" type="slidenum">
              <a:t>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2AD6E415-25F2-436E-A539-AE1E10A8ED5E}"/>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125A02B-783F-4B5B-AD48-FBE618E6C0DB}" type="slidenum">
              <a:t>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AF00BB88-EDF8-464E-81C9-C0990BE95FEB}"/>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99BDC4A8-BC50-4ACE-9644-01773C95AE10}"/>
              </a:ext>
            </a:extLst>
          </p:cNvPr>
          <p:cNvSpPr txBox="1">
            <a:spLocks noGrp="1"/>
          </p:cNvSpPr>
          <p:nvPr>
            <p:ph type="body" sz="quarter" idx="1"/>
          </p:nvPr>
        </p:nvSpPr>
        <p:spPr/>
        <p:txBody>
          <a:bodyPr rtlCol="0"/>
          <a:lstStyle/>
          <a:p>
            <a:pPr lvl="0" rtl="0"/>
            <a:r>
              <a:rPr lang="lv-lv"/>
              <a:t>Daži izteiciena “valsts iestādes” nozīmes piemēri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AE4E57CF-F969-4C1F-BDA0-BD47A6ECCBA7}"/>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D5CC47B-66CE-4F5E-968E-166E29A2C65B}" type="slidenum">
              <a:t>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79511D9E-CE03-4A1E-8385-6D08B75FB76A}"/>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98F7DA7-F91A-4E42-9D6C-A15F91175747}" type="slidenum">
              <a:t>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CEE9F59E-40B9-41D2-88D4-5548A2B91403}"/>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0376525-BE5E-4D3F-8C77-27AD0335C3D6}" type="slidenum">
              <a:t>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D66BEC9D-4086-4625-B0EB-28DE276263A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6B65F95-41F4-45D4-A465-5A652ED1CEAB}" type="slidenum">
              <a:t>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7FC9143A-0EA3-49AD-884E-DE469BD92389}"/>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239310D7-0A4E-40A6-A2F8-9EE2C9C90C3A}"/>
              </a:ext>
            </a:extLst>
          </p:cNvPr>
          <p:cNvSpPr txBox="1">
            <a:spLocks noGrp="1"/>
          </p:cNvSpPr>
          <p:nvPr>
            <p:ph type="body" sz="quarter" idx="1"/>
          </p:nvPr>
        </p:nvSpPr>
        <p:spPr/>
        <p:txBody>
          <a:bodyPr rtlCol="0"/>
          <a:lstStyle/>
          <a:p>
            <a:pPr lvl="0" rtl="0"/>
            <a:r>
              <a:rPr lang="lv-lv"/>
              <a:t>Tādā gadījumā valsts iestāde uzzina, ka apgalvojums ir </a:t>
            </a:r>
            <a:r>
              <a:rPr lang="en-gb" i="1"/>
              <a:t>EPPO </a:t>
            </a:r>
            <a:r>
              <a:rPr lang="en-gb"/>
              <a:t>kompetencē, kad valsts izmeklēšana jau ir sākusies.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54552C3B-CFD1-416F-9BFC-6D67D9EA1739}"/>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F98A688-A3EE-4179-AF06-76FE19BBB778}" type="slidenum">
              <a:t>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8F8DDDE0-047A-4F84-8E70-5DA3296A3EAD}"/>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0B72F7E-F7A3-4817-8684-5C136245ECCC}" type="slidenum">
              <a:t>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746F9FDA-70ED-41D1-8693-6F36AF9EBB94}"/>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E97AEA5-8941-4A51-8330-10817285E44B}" type="slidenum">
              <a:t>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FC85D409-367E-4740-BC57-E25CE3048566}"/>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1ADD4E5-8DDF-4339-903B-1176D324AFDD}" type="slidenum">
              <a:t>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FB57853E-672E-417B-9664-4445BD549A71}"/>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12DBE3A0-9BF8-4469-90A7-68B13C245272}"/>
              </a:ext>
            </a:extLst>
          </p:cNvPr>
          <p:cNvSpPr txBox="1">
            <a:spLocks noGrp="1"/>
          </p:cNvSpPr>
          <p:nvPr>
            <p:ph type="body" sz="quarter" idx="1"/>
          </p:nvPr>
        </p:nvSpPr>
        <p:spPr/>
        <p:txBody>
          <a:bodyPr rtlCol="0"/>
          <a:lstStyle/>
          <a:p>
            <a:pPr lvl="0" rtl="0"/>
            <a:r>
              <a:rPr lang="lv-lv"/>
              <a:t>Šajā gadījumā koordinējošā valsts iestāde/</a:t>
            </a:r>
            <a:r>
              <a:rPr lang="en-gb" i="1"/>
              <a:t>EPPO </a:t>
            </a:r>
            <a:r>
              <a:rPr lang="en-gb"/>
              <a:t>cenšas izvairīties no konfliktiem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E1FBA109-9D93-43E1-9F78-A9C0966F6994}"/>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160F124-7D75-41D9-A299-1DB19C2A2DAF}" type="slidenum">
              <a:t>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465B055E-6BE5-4C5F-B442-04697696C0B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47F93F8-07A6-4714-BA0C-E7B964187588}" type="slidenum">
              <a:t>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5C697206-C04F-47A8-BFD8-F74EBD3616F3}"/>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A8AB31D-A3C2-493B-9E7B-60A031B80FAC}" type="slidenum">
              <a:t>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3E66CC3C-667A-441B-B8A5-46D2BE2DB050}"/>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B66CC09-1764-46F0-96F8-6666A5D7A873}" type="slidenum">
              <a:t>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B51E8F5F-E364-42F8-BEDD-9A3E7E56FB47}"/>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06FBA641-037A-493C-AA47-6A07F3B5F6D2}"/>
              </a:ext>
            </a:extLst>
          </p:cNvPr>
          <p:cNvSpPr txBox="1">
            <a:spLocks noGrp="1"/>
          </p:cNvSpPr>
          <p:nvPr>
            <p:ph type="body" sz="quarter" idx="1"/>
          </p:nvPr>
        </p:nvSpPr>
        <p:spPr/>
        <p:txBody>
          <a:bodyPr rtlCol="0"/>
          <a:lstStyle/>
          <a:p>
            <a:pPr lvl="0" rtl="0"/>
            <a:r>
              <a:rPr lang="lv-lv"/>
              <a:t>Un otrādi: </a:t>
            </a:r>
            <a:r>
              <a:rPr lang="en-gb" i="1"/>
              <a:t>EPPO </a:t>
            </a:r>
            <a:r>
              <a:rPr lang="en-gb"/>
              <a:t>apzinās apgalvojumus, kas ietilpst valsts iestāžu kompetencē</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6C6BCA28-0867-4DEB-8088-06C1A6551D22}"/>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D9C794B-C551-4804-B0BF-6A9C04C4EA24}" type="slidenum">
              <a:t>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D464EF24-D1E6-46C5-BBE6-7B73EC28E77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96DC380-9800-4D8A-9268-1CA848DF572B}" type="slidenum">
              <a:t>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A9D9D021-DBBA-4B2E-B791-1B836F5B3E6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A99E5C4-12C3-42B1-A279-2DEB2F4D49C5}" type="slidenum">
              <a:t>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C6D82DE8-3A9A-4C62-A96C-00F33DBF345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3A01EBC-4A8B-4A2A-8040-2D021B50001C}" type="slidenum">
              <a:t>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78B649C1-7FFC-4824-B868-2B5C9A4FF3DB}"/>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639F0C9B-AE5C-40A9-8C24-797CBCBC7E37}"/>
              </a:ext>
            </a:extLst>
          </p:cNvPr>
          <p:cNvSpPr txBox="1">
            <a:spLocks noGrp="1"/>
          </p:cNvSpPr>
          <p:nvPr>
            <p:ph type="body" sz="quarter" idx="1"/>
          </p:nvPr>
        </p:nvSpPr>
        <p:spPr/>
        <p:txBody>
          <a:bodyPr rtlCol="0"/>
          <a:lstStyle/>
          <a:p>
            <a:pPr lvl="0" rtl="0"/>
            <a:r>
              <a:rPr lang="lv-lv"/>
              <a:t>Noteikums, kura mērķis ir novērst konfliktus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E366-81FA-4893-8F2F-3AA9B000E9C4}"/>
              </a:ext>
            </a:extLst>
          </p:cNvPr>
          <p:cNvSpPr txBox="1">
            <a:spLocks noGrp="1"/>
          </p:cNvSpPr>
          <p:nvPr>
            <p:ph type="ctrTitle"/>
          </p:nvPr>
        </p:nvSpPr>
        <p:spPr>
          <a:xfrm>
            <a:off x="1679972" y="1237201"/>
            <a:ext cx="10079833" cy="2631890"/>
          </a:xfrm>
        </p:spPr>
        <p:txBody>
          <a:bodyPr rtlCol="0" anchor="b" anchorCtr="1"/>
          <a:lstStyle>
            <a:lvl1pPr algn="ctr">
              <a:defRPr sz="6614"/>
            </a:lvl1pPr>
          </a:lstStyle>
          <a:p>
            <a:pPr lvl="0" rtl="0"/>
            <a:r>
              <a:rPr lang="lv-lv"/>
              <a:t>Mintacím szerkesztése</a:t>
            </a:r>
            <a:endParaRPr lang="en-US"/>
          </a:p>
        </p:txBody>
      </p:sp>
      <p:sp>
        <p:nvSpPr>
          <p:cNvPr id="3" name="Subtitle 2">
            <a:extLst>
              <a:ext uri="{FF2B5EF4-FFF2-40B4-BE49-F238E27FC236}">
                <a16:creationId xmlns:a16="http://schemas.microsoft.com/office/drawing/2014/main" id="{E7AA365A-62CD-4257-B340-7683213BB0EF}"/>
              </a:ext>
            </a:extLst>
          </p:cNvPr>
          <p:cNvSpPr txBox="1">
            <a:spLocks noGrp="1"/>
          </p:cNvSpPr>
          <p:nvPr>
            <p:ph type="subTitle" idx="1"/>
          </p:nvPr>
        </p:nvSpPr>
        <p:spPr>
          <a:xfrm>
            <a:off x="1679972" y="3970580"/>
            <a:ext cx="10079833" cy="1825169"/>
          </a:xfrm>
        </p:spPr>
        <p:txBody>
          <a:bodyPr rtlCol="0" anchorCtr="1"/>
          <a:lstStyle>
            <a:lvl1pPr marL="0" indent="0" algn="ctr">
              <a:buNone/>
              <a:defRPr sz="2646"/>
            </a:lvl1pPr>
          </a:lstStyle>
          <a:p>
            <a:pPr lvl="0" rtl="0"/>
            <a:r>
              <a:rPr lang="lv-lv"/>
              <a:t>Kattintson ide az alcím mintájának szerkesztéséhez</a:t>
            </a:r>
            <a:endParaRPr lang="en-US"/>
          </a:p>
        </p:txBody>
      </p:sp>
      <p:sp>
        <p:nvSpPr>
          <p:cNvPr id="4" name="Date Placeholder 3">
            <a:extLst>
              <a:ext uri="{FF2B5EF4-FFF2-40B4-BE49-F238E27FC236}">
                <a16:creationId xmlns:a16="http://schemas.microsoft.com/office/drawing/2014/main" id="{14E20E9D-18FB-4870-973F-3356CDBA5E15}"/>
              </a:ext>
            </a:extLst>
          </p:cNvPr>
          <p:cNvSpPr txBox="1">
            <a:spLocks noGrp="1"/>
          </p:cNvSpPr>
          <p:nvPr>
            <p:ph type="dt" sz="half" idx="7"/>
          </p:nvPr>
        </p:nvSpPr>
        <p:spPr/>
        <p:txBody>
          <a:bodyPr rtlCol="0"/>
          <a:lstStyle>
            <a:lvl1pPr>
              <a:defRPr/>
            </a:lvl1pPr>
          </a:lstStyle>
          <a:p>
            <a:pPr lvl="0" rtl="0"/>
            <a:endParaRPr lang="it-IT"/>
          </a:p>
        </p:txBody>
      </p:sp>
      <p:sp>
        <p:nvSpPr>
          <p:cNvPr id="5" name="Footer Placeholder 4">
            <a:extLst>
              <a:ext uri="{FF2B5EF4-FFF2-40B4-BE49-F238E27FC236}">
                <a16:creationId xmlns:a16="http://schemas.microsoft.com/office/drawing/2014/main" id="{57ABE379-B631-438E-BC1B-3E86F21F0349}"/>
              </a:ext>
            </a:extLst>
          </p:cNvPr>
          <p:cNvSpPr txBox="1">
            <a:spLocks noGrp="1"/>
          </p:cNvSpPr>
          <p:nvPr>
            <p:ph type="ftr" sz="quarter" idx="9"/>
          </p:nvPr>
        </p:nvSpPr>
        <p:spPr/>
        <p:txBody>
          <a:bodyPr rtlCol="0"/>
          <a:lstStyle>
            <a:lvl1pPr>
              <a:defRPr/>
            </a:lvl1pPr>
          </a:lstStyle>
          <a:p>
            <a:pPr lvl="0" rtl="0"/>
            <a:endParaRPr lang="it-IT"/>
          </a:p>
        </p:txBody>
      </p:sp>
      <p:sp>
        <p:nvSpPr>
          <p:cNvPr id="6" name="Slide Number Placeholder 5">
            <a:extLst>
              <a:ext uri="{FF2B5EF4-FFF2-40B4-BE49-F238E27FC236}">
                <a16:creationId xmlns:a16="http://schemas.microsoft.com/office/drawing/2014/main" id="{91F7B47F-0958-4338-9B95-DEB77BF14477}"/>
              </a:ext>
            </a:extLst>
          </p:cNvPr>
          <p:cNvSpPr txBox="1">
            <a:spLocks noGrp="1"/>
          </p:cNvSpPr>
          <p:nvPr>
            <p:ph type="sldNum" sz="quarter" idx="8"/>
          </p:nvPr>
        </p:nvSpPr>
        <p:spPr/>
        <p:txBody>
          <a:bodyPr rtlCol="0"/>
          <a:lstStyle>
            <a:lvl1pPr>
              <a:defRPr/>
            </a:lvl1pPr>
          </a:lstStyle>
          <a:p>
            <a:pPr lvl="0" rtl="0"/>
            <a:fld id="{E7C71701-B2FA-4330-8B3B-47BC27D1C476}" type="slidenum">
              <a:t>‹#›</a:t>
            </a:fld>
            <a:endParaRPr lang="it-IT"/>
          </a:p>
        </p:txBody>
      </p:sp>
    </p:spTree>
    <p:extLst>
      <p:ext uri="{BB962C8B-B14F-4D97-AF65-F5344CB8AC3E}">
        <p14:creationId xmlns:p14="http://schemas.microsoft.com/office/powerpoint/2010/main" val="173423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26D1-9205-4E07-A34D-EB339AB3B365}"/>
              </a:ext>
            </a:extLst>
          </p:cNvPr>
          <p:cNvSpPr txBox="1">
            <a:spLocks noGrp="1"/>
          </p:cNvSpPr>
          <p:nvPr>
            <p:ph type="title"/>
          </p:nvPr>
        </p:nvSpPr>
        <p:spPr/>
        <p:txBody>
          <a:bodyPr rtlCol="0"/>
          <a:lstStyle>
            <a:lvl1pPr>
              <a:defRPr/>
            </a:lvl1pPr>
          </a:lstStyle>
          <a:p>
            <a:pPr lvl="0" rtl="0"/>
            <a:r>
              <a:rPr lang="lv-lv"/>
              <a:t>Mintacím szerkesztése</a:t>
            </a:r>
            <a:endParaRPr lang="en-US"/>
          </a:p>
        </p:txBody>
      </p:sp>
      <p:sp>
        <p:nvSpPr>
          <p:cNvPr id="3" name="Vertical Text Placeholder 2">
            <a:extLst>
              <a:ext uri="{FF2B5EF4-FFF2-40B4-BE49-F238E27FC236}">
                <a16:creationId xmlns:a16="http://schemas.microsoft.com/office/drawing/2014/main" id="{F650B405-801E-4AFD-A316-F9E3657D555A}"/>
              </a:ext>
            </a:extLst>
          </p:cNvPr>
          <p:cNvSpPr txBox="1">
            <a:spLocks noGrp="1"/>
          </p:cNvSpPr>
          <p:nvPr>
            <p:ph type="body" orient="vert" idx="1"/>
          </p:nvPr>
        </p:nvSpPr>
        <p:spPr/>
        <p:txBody>
          <a:bodyPr vert="eaVert" rtlCol="0"/>
          <a:lstStyle>
            <a:lvl1pPr>
              <a:defRPr/>
            </a:lvl1pPr>
            <a:lvl2pPr>
              <a:defRPr/>
            </a:lvl2pPr>
            <a:lvl3pPr>
              <a:defRPr/>
            </a:lvl3pPr>
            <a:lvl4pPr>
              <a:defRPr/>
            </a:lvl4pPr>
            <a:lvl5pPr>
              <a:defRPr/>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4" name="Date Placeholder 3">
            <a:extLst>
              <a:ext uri="{FF2B5EF4-FFF2-40B4-BE49-F238E27FC236}">
                <a16:creationId xmlns:a16="http://schemas.microsoft.com/office/drawing/2014/main" id="{DA0AF5BB-7107-470E-A8FA-78F23CFD4402}"/>
              </a:ext>
            </a:extLst>
          </p:cNvPr>
          <p:cNvSpPr txBox="1">
            <a:spLocks noGrp="1"/>
          </p:cNvSpPr>
          <p:nvPr>
            <p:ph type="dt" sz="half" idx="7"/>
          </p:nvPr>
        </p:nvSpPr>
        <p:spPr/>
        <p:txBody>
          <a:bodyPr rtlCol="0"/>
          <a:lstStyle>
            <a:lvl1pPr>
              <a:defRPr/>
            </a:lvl1pPr>
          </a:lstStyle>
          <a:p>
            <a:pPr lvl="0" rtl="0"/>
            <a:endParaRPr lang="it-IT"/>
          </a:p>
        </p:txBody>
      </p:sp>
      <p:sp>
        <p:nvSpPr>
          <p:cNvPr id="5" name="Footer Placeholder 4">
            <a:extLst>
              <a:ext uri="{FF2B5EF4-FFF2-40B4-BE49-F238E27FC236}">
                <a16:creationId xmlns:a16="http://schemas.microsoft.com/office/drawing/2014/main" id="{48F4C585-A41E-4D44-9DD4-5318A77F6EB7}"/>
              </a:ext>
            </a:extLst>
          </p:cNvPr>
          <p:cNvSpPr txBox="1">
            <a:spLocks noGrp="1"/>
          </p:cNvSpPr>
          <p:nvPr>
            <p:ph type="ftr" sz="quarter" idx="9"/>
          </p:nvPr>
        </p:nvSpPr>
        <p:spPr/>
        <p:txBody>
          <a:bodyPr rtlCol="0"/>
          <a:lstStyle>
            <a:lvl1pPr>
              <a:defRPr/>
            </a:lvl1pPr>
          </a:lstStyle>
          <a:p>
            <a:pPr lvl="0" rtl="0"/>
            <a:endParaRPr lang="it-IT"/>
          </a:p>
        </p:txBody>
      </p:sp>
      <p:sp>
        <p:nvSpPr>
          <p:cNvPr id="6" name="Slide Number Placeholder 5">
            <a:extLst>
              <a:ext uri="{FF2B5EF4-FFF2-40B4-BE49-F238E27FC236}">
                <a16:creationId xmlns:a16="http://schemas.microsoft.com/office/drawing/2014/main" id="{69BAB7D3-9D27-465B-8F23-B8C293953751}"/>
              </a:ext>
            </a:extLst>
          </p:cNvPr>
          <p:cNvSpPr txBox="1">
            <a:spLocks noGrp="1"/>
          </p:cNvSpPr>
          <p:nvPr>
            <p:ph type="sldNum" sz="quarter" idx="8"/>
          </p:nvPr>
        </p:nvSpPr>
        <p:spPr/>
        <p:txBody>
          <a:bodyPr rtlCol="0"/>
          <a:lstStyle>
            <a:lvl1pPr>
              <a:defRPr/>
            </a:lvl1pPr>
          </a:lstStyle>
          <a:p>
            <a:pPr lvl="0" rtl="0"/>
            <a:fld id="{ADB1046E-16BD-434B-B2B1-3ECD7A792D97}" type="slidenum">
              <a:t>‹#›</a:t>
            </a:fld>
            <a:endParaRPr lang="it-IT"/>
          </a:p>
        </p:txBody>
      </p:sp>
    </p:spTree>
    <p:extLst>
      <p:ext uri="{BB962C8B-B14F-4D97-AF65-F5344CB8AC3E}">
        <p14:creationId xmlns:p14="http://schemas.microsoft.com/office/powerpoint/2010/main" val="271785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0422C8-AADB-4E8A-9DA9-897712F17E8D}"/>
              </a:ext>
            </a:extLst>
          </p:cNvPr>
          <p:cNvSpPr txBox="1">
            <a:spLocks noGrp="1"/>
          </p:cNvSpPr>
          <p:nvPr>
            <p:ph type="title" orient="vert"/>
          </p:nvPr>
        </p:nvSpPr>
        <p:spPr>
          <a:xfrm>
            <a:off x="9617842" y="402482"/>
            <a:ext cx="2897953" cy="6406478"/>
          </a:xfrm>
        </p:spPr>
        <p:txBody>
          <a:bodyPr vert="eaVert" rtlCol="0"/>
          <a:lstStyle>
            <a:lvl1pPr>
              <a:defRPr/>
            </a:lvl1pPr>
          </a:lstStyle>
          <a:p>
            <a:pPr lvl="0" rtl="0"/>
            <a:r>
              <a:rPr lang="lv-lv"/>
              <a:t>Mintacím szerkesztése</a:t>
            </a:r>
            <a:endParaRPr lang="en-US"/>
          </a:p>
        </p:txBody>
      </p:sp>
      <p:sp>
        <p:nvSpPr>
          <p:cNvPr id="3" name="Vertical Text Placeholder 2">
            <a:extLst>
              <a:ext uri="{FF2B5EF4-FFF2-40B4-BE49-F238E27FC236}">
                <a16:creationId xmlns:a16="http://schemas.microsoft.com/office/drawing/2014/main" id="{AB5CC17A-E7FC-4B90-B198-2E5E4CE53590}"/>
              </a:ext>
            </a:extLst>
          </p:cNvPr>
          <p:cNvSpPr txBox="1">
            <a:spLocks noGrp="1"/>
          </p:cNvSpPr>
          <p:nvPr>
            <p:ph type="body" orient="vert" idx="1"/>
          </p:nvPr>
        </p:nvSpPr>
        <p:spPr>
          <a:xfrm>
            <a:off x="923982" y="402482"/>
            <a:ext cx="8525856" cy="6406478"/>
          </a:xfrm>
        </p:spPr>
        <p:txBody>
          <a:bodyPr vert="eaVert" rtlCol="0"/>
          <a:lstStyle>
            <a:lvl1pPr>
              <a:defRPr/>
            </a:lvl1pPr>
            <a:lvl2pPr>
              <a:defRPr/>
            </a:lvl2pPr>
            <a:lvl3pPr>
              <a:defRPr/>
            </a:lvl3pPr>
            <a:lvl4pPr>
              <a:defRPr/>
            </a:lvl4pPr>
            <a:lvl5pPr>
              <a:defRPr/>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4" name="Date Placeholder 3">
            <a:extLst>
              <a:ext uri="{FF2B5EF4-FFF2-40B4-BE49-F238E27FC236}">
                <a16:creationId xmlns:a16="http://schemas.microsoft.com/office/drawing/2014/main" id="{2337B6CB-4CF5-4054-B629-89B6A4B53D65}"/>
              </a:ext>
            </a:extLst>
          </p:cNvPr>
          <p:cNvSpPr txBox="1">
            <a:spLocks noGrp="1"/>
          </p:cNvSpPr>
          <p:nvPr>
            <p:ph type="dt" sz="half" idx="7"/>
          </p:nvPr>
        </p:nvSpPr>
        <p:spPr/>
        <p:txBody>
          <a:bodyPr rtlCol="0"/>
          <a:lstStyle>
            <a:lvl1pPr>
              <a:defRPr/>
            </a:lvl1pPr>
          </a:lstStyle>
          <a:p>
            <a:pPr lvl="0" rtl="0"/>
            <a:endParaRPr lang="it-IT"/>
          </a:p>
        </p:txBody>
      </p:sp>
      <p:sp>
        <p:nvSpPr>
          <p:cNvPr id="5" name="Footer Placeholder 4">
            <a:extLst>
              <a:ext uri="{FF2B5EF4-FFF2-40B4-BE49-F238E27FC236}">
                <a16:creationId xmlns:a16="http://schemas.microsoft.com/office/drawing/2014/main" id="{95789C85-4F48-40C1-807B-67E1E0630FA1}"/>
              </a:ext>
            </a:extLst>
          </p:cNvPr>
          <p:cNvSpPr txBox="1">
            <a:spLocks noGrp="1"/>
          </p:cNvSpPr>
          <p:nvPr>
            <p:ph type="ftr" sz="quarter" idx="9"/>
          </p:nvPr>
        </p:nvSpPr>
        <p:spPr/>
        <p:txBody>
          <a:bodyPr rtlCol="0"/>
          <a:lstStyle>
            <a:lvl1pPr>
              <a:defRPr/>
            </a:lvl1pPr>
          </a:lstStyle>
          <a:p>
            <a:pPr lvl="0" rtl="0"/>
            <a:endParaRPr lang="it-IT"/>
          </a:p>
        </p:txBody>
      </p:sp>
      <p:sp>
        <p:nvSpPr>
          <p:cNvPr id="6" name="Slide Number Placeholder 5">
            <a:extLst>
              <a:ext uri="{FF2B5EF4-FFF2-40B4-BE49-F238E27FC236}">
                <a16:creationId xmlns:a16="http://schemas.microsoft.com/office/drawing/2014/main" id="{446BD33A-64AD-4EB5-9C6C-74121ECB8023}"/>
              </a:ext>
            </a:extLst>
          </p:cNvPr>
          <p:cNvSpPr txBox="1">
            <a:spLocks noGrp="1"/>
          </p:cNvSpPr>
          <p:nvPr>
            <p:ph type="sldNum" sz="quarter" idx="8"/>
          </p:nvPr>
        </p:nvSpPr>
        <p:spPr/>
        <p:txBody>
          <a:bodyPr rtlCol="0"/>
          <a:lstStyle>
            <a:lvl1pPr>
              <a:defRPr/>
            </a:lvl1pPr>
          </a:lstStyle>
          <a:p>
            <a:pPr lvl="0" rtl="0"/>
            <a:fld id="{EF5B0ECB-229A-4899-A1D2-C45CCC0ADE67}" type="slidenum">
              <a:t>‹#›</a:t>
            </a:fld>
            <a:endParaRPr lang="it-IT"/>
          </a:p>
        </p:txBody>
      </p:sp>
    </p:spTree>
    <p:extLst>
      <p:ext uri="{BB962C8B-B14F-4D97-AF65-F5344CB8AC3E}">
        <p14:creationId xmlns:p14="http://schemas.microsoft.com/office/powerpoint/2010/main" val="1515625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5013431-9C55-4AA2-864C-ACB010C9F06F}"/>
              </a:ext>
            </a:extLst>
          </p:cNvPr>
          <p:cNvSpPr txBox="1">
            <a:spLocks noGrp="1"/>
          </p:cNvSpPr>
          <p:nvPr>
            <p:ph type="dt" sz="half" idx="7"/>
          </p:nvPr>
        </p:nvSpPr>
        <p:spPr/>
        <p:txBody>
          <a:bodyPr rtlCol="0"/>
          <a:lstStyle>
            <a:lvl1pPr>
              <a:defRPr/>
            </a:lvl1pPr>
          </a:lstStyle>
          <a:p>
            <a:pPr lvl="0" rtl="0"/>
            <a:endParaRPr lang="it-IT"/>
          </a:p>
        </p:txBody>
      </p:sp>
      <p:sp>
        <p:nvSpPr>
          <p:cNvPr id="3" name="Segnaposto piè di pagina 2">
            <a:extLst>
              <a:ext uri="{FF2B5EF4-FFF2-40B4-BE49-F238E27FC236}">
                <a16:creationId xmlns:a16="http://schemas.microsoft.com/office/drawing/2014/main" id="{197B56B6-604B-4C42-AF26-D9FCE8FC4095}"/>
              </a:ext>
            </a:extLst>
          </p:cNvPr>
          <p:cNvSpPr txBox="1">
            <a:spLocks noGrp="1"/>
          </p:cNvSpPr>
          <p:nvPr>
            <p:ph type="ftr" sz="quarter" idx="9"/>
          </p:nvPr>
        </p:nvSpPr>
        <p:spPr/>
        <p:txBody>
          <a:bodyPr rtlCol="0"/>
          <a:lstStyle>
            <a:lvl1pPr>
              <a:defRPr/>
            </a:lvl1pPr>
          </a:lstStyle>
          <a:p>
            <a:pPr lvl="0" rtl="0"/>
            <a:endParaRPr lang="it-IT"/>
          </a:p>
        </p:txBody>
      </p:sp>
      <p:sp>
        <p:nvSpPr>
          <p:cNvPr id="4" name="Segnaposto numero diapositiva 3">
            <a:extLst>
              <a:ext uri="{FF2B5EF4-FFF2-40B4-BE49-F238E27FC236}">
                <a16:creationId xmlns:a16="http://schemas.microsoft.com/office/drawing/2014/main" id="{B389186B-4082-4BD1-894B-6EE93D8984BE}"/>
              </a:ext>
            </a:extLst>
          </p:cNvPr>
          <p:cNvSpPr txBox="1">
            <a:spLocks noGrp="1"/>
          </p:cNvSpPr>
          <p:nvPr>
            <p:ph type="sldNum" sz="quarter" idx="8"/>
          </p:nvPr>
        </p:nvSpPr>
        <p:spPr/>
        <p:txBody>
          <a:bodyPr rtlCol="0"/>
          <a:lstStyle>
            <a:lvl1pPr>
              <a:defRPr/>
            </a:lvl1pPr>
          </a:lstStyle>
          <a:p>
            <a:pPr lvl="0" rtl="0"/>
            <a:fld id="{461FCA76-257D-4B10-9521-1C2932CB9F09}" type="slidenum">
              <a:t>‹#›</a:t>
            </a:fld>
            <a:endParaRPr lang="it-IT"/>
          </a:p>
        </p:txBody>
      </p:sp>
      <p:sp>
        <p:nvSpPr>
          <p:cNvPr id="5" name="Titolo 4">
            <a:extLst>
              <a:ext uri="{FF2B5EF4-FFF2-40B4-BE49-F238E27FC236}">
                <a16:creationId xmlns:a16="http://schemas.microsoft.com/office/drawing/2014/main" id="{37052A2D-A509-4DAF-AD16-7F491847DEB8}"/>
              </a:ext>
            </a:extLst>
          </p:cNvPr>
          <p:cNvSpPr txBox="1">
            <a:spLocks noGrp="1"/>
          </p:cNvSpPr>
          <p:nvPr>
            <p:ph type="title" idx="4294967295"/>
          </p:nvPr>
        </p:nvSpPr>
        <p:spPr>
          <a:xfrm>
            <a:off x="671946" y="301322"/>
            <a:ext cx="12095052" cy="1261798"/>
          </a:xfrm>
        </p:spPr>
        <p:txBody>
          <a:bodyPr rtlCol="0"/>
          <a:lstStyle>
            <a:lvl1pPr>
              <a:defRPr lang="it-IT"/>
            </a:lvl1pPr>
          </a:lstStyle>
          <a:p>
            <a:pPr lvl="0" rtl="0"/>
            <a:endParaRPr lang="it-IT"/>
          </a:p>
        </p:txBody>
      </p:sp>
      <p:sp>
        <p:nvSpPr>
          <p:cNvPr id="6" name="Segnaposto testo 5">
            <a:extLst>
              <a:ext uri="{FF2B5EF4-FFF2-40B4-BE49-F238E27FC236}">
                <a16:creationId xmlns:a16="http://schemas.microsoft.com/office/drawing/2014/main" id="{DCC46A57-D1C8-431C-B96C-92A109267F5F}"/>
              </a:ext>
            </a:extLst>
          </p:cNvPr>
          <p:cNvSpPr txBox="1">
            <a:spLocks noGrp="1"/>
          </p:cNvSpPr>
          <p:nvPr>
            <p:ph type="body" idx="4294967295"/>
          </p:nvPr>
        </p:nvSpPr>
        <p:spPr>
          <a:xfrm>
            <a:off x="671946" y="1768678"/>
            <a:ext cx="12095052" cy="4384081"/>
          </a:xfrm>
        </p:spPr>
        <p:txBody>
          <a:bodyPr rtlCol="0"/>
          <a:lstStyle>
            <a:lvl1pPr>
              <a:spcBef>
                <a:spcPts val="1415"/>
              </a:spcBef>
              <a:buNone/>
              <a:defRPr lang="it-IT"/>
            </a:lvl1pPr>
          </a:lstStyle>
          <a:p>
            <a:pPr lvl="0" rtl="0"/>
            <a:endParaRPr lang="it-IT"/>
          </a:p>
        </p:txBody>
      </p:sp>
    </p:spTree>
    <p:extLst>
      <p:ext uri="{BB962C8B-B14F-4D97-AF65-F5344CB8AC3E}">
        <p14:creationId xmlns:p14="http://schemas.microsoft.com/office/powerpoint/2010/main" val="282977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6D4B8-14BF-4E4B-906E-DE95A7438EA2}"/>
              </a:ext>
            </a:extLst>
          </p:cNvPr>
          <p:cNvSpPr txBox="1">
            <a:spLocks noGrp="1"/>
          </p:cNvSpPr>
          <p:nvPr>
            <p:ph type="title"/>
          </p:nvPr>
        </p:nvSpPr>
        <p:spPr/>
        <p:txBody>
          <a:bodyPr rtlCol="0"/>
          <a:lstStyle>
            <a:lvl1pPr>
              <a:defRPr/>
            </a:lvl1pPr>
          </a:lstStyle>
          <a:p>
            <a:pPr lvl="0" rtl="0"/>
            <a:r>
              <a:rPr lang="lv-lv"/>
              <a:t>Mintacím szerkesztése</a:t>
            </a:r>
            <a:endParaRPr lang="en-US"/>
          </a:p>
        </p:txBody>
      </p:sp>
      <p:sp>
        <p:nvSpPr>
          <p:cNvPr id="3" name="Content Placeholder 2">
            <a:extLst>
              <a:ext uri="{FF2B5EF4-FFF2-40B4-BE49-F238E27FC236}">
                <a16:creationId xmlns:a16="http://schemas.microsoft.com/office/drawing/2014/main" id="{0897B3B4-8E0B-4370-929B-E6370D942622}"/>
              </a:ext>
            </a:extLst>
          </p:cNvPr>
          <p:cNvSpPr txBox="1">
            <a:spLocks noGrp="1"/>
          </p:cNvSpPr>
          <p:nvPr>
            <p:ph idx="1"/>
          </p:nvPr>
        </p:nvSpPr>
        <p:spPr/>
        <p:txBody>
          <a:bodyPr rtlCol="0"/>
          <a:lstStyle>
            <a:lvl1pPr>
              <a:defRPr/>
            </a:lvl1pPr>
            <a:lvl2pPr>
              <a:defRPr/>
            </a:lvl2pPr>
            <a:lvl3pPr>
              <a:defRPr/>
            </a:lvl3pPr>
            <a:lvl4pPr>
              <a:defRPr/>
            </a:lvl4pPr>
            <a:lvl5pPr>
              <a:defRPr/>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4" name="Date Placeholder 3">
            <a:extLst>
              <a:ext uri="{FF2B5EF4-FFF2-40B4-BE49-F238E27FC236}">
                <a16:creationId xmlns:a16="http://schemas.microsoft.com/office/drawing/2014/main" id="{F27EC4E1-4E68-4DC6-856C-59B9D27FC5E6}"/>
              </a:ext>
            </a:extLst>
          </p:cNvPr>
          <p:cNvSpPr txBox="1">
            <a:spLocks noGrp="1"/>
          </p:cNvSpPr>
          <p:nvPr>
            <p:ph type="dt" sz="half" idx="7"/>
          </p:nvPr>
        </p:nvSpPr>
        <p:spPr/>
        <p:txBody>
          <a:bodyPr rtlCol="0"/>
          <a:lstStyle>
            <a:lvl1pPr>
              <a:defRPr/>
            </a:lvl1pPr>
          </a:lstStyle>
          <a:p>
            <a:pPr lvl="0" rtl="0"/>
            <a:endParaRPr lang="it-IT"/>
          </a:p>
        </p:txBody>
      </p:sp>
      <p:sp>
        <p:nvSpPr>
          <p:cNvPr id="5" name="Footer Placeholder 4">
            <a:extLst>
              <a:ext uri="{FF2B5EF4-FFF2-40B4-BE49-F238E27FC236}">
                <a16:creationId xmlns:a16="http://schemas.microsoft.com/office/drawing/2014/main" id="{10B16F4E-A24B-440B-9066-B0A769721347}"/>
              </a:ext>
            </a:extLst>
          </p:cNvPr>
          <p:cNvSpPr txBox="1">
            <a:spLocks noGrp="1"/>
          </p:cNvSpPr>
          <p:nvPr>
            <p:ph type="ftr" sz="quarter" idx="9"/>
          </p:nvPr>
        </p:nvSpPr>
        <p:spPr/>
        <p:txBody>
          <a:bodyPr rtlCol="0"/>
          <a:lstStyle>
            <a:lvl1pPr>
              <a:defRPr/>
            </a:lvl1pPr>
          </a:lstStyle>
          <a:p>
            <a:pPr lvl="0" rtl="0"/>
            <a:endParaRPr lang="it-IT"/>
          </a:p>
        </p:txBody>
      </p:sp>
      <p:sp>
        <p:nvSpPr>
          <p:cNvPr id="6" name="Slide Number Placeholder 5">
            <a:extLst>
              <a:ext uri="{FF2B5EF4-FFF2-40B4-BE49-F238E27FC236}">
                <a16:creationId xmlns:a16="http://schemas.microsoft.com/office/drawing/2014/main" id="{1BCFB9FF-203F-4FEA-9F0F-5C3206EA57F4}"/>
              </a:ext>
            </a:extLst>
          </p:cNvPr>
          <p:cNvSpPr txBox="1">
            <a:spLocks noGrp="1"/>
          </p:cNvSpPr>
          <p:nvPr>
            <p:ph type="sldNum" sz="quarter" idx="8"/>
          </p:nvPr>
        </p:nvSpPr>
        <p:spPr/>
        <p:txBody>
          <a:bodyPr rtlCol="0"/>
          <a:lstStyle>
            <a:lvl1pPr>
              <a:defRPr/>
            </a:lvl1pPr>
          </a:lstStyle>
          <a:p>
            <a:pPr lvl="0" rtl="0"/>
            <a:fld id="{34071FD2-6206-4B62-9766-72E2B8CFD33F}" type="slidenum">
              <a:t>‹#›</a:t>
            </a:fld>
            <a:endParaRPr lang="it-IT"/>
          </a:p>
        </p:txBody>
      </p:sp>
    </p:spTree>
    <p:extLst>
      <p:ext uri="{BB962C8B-B14F-4D97-AF65-F5344CB8AC3E}">
        <p14:creationId xmlns:p14="http://schemas.microsoft.com/office/powerpoint/2010/main" val="26228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6F6D-4277-4577-9D1F-CA0EF53D4157}"/>
              </a:ext>
            </a:extLst>
          </p:cNvPr>
          <p:cNvSpPr txBox="1">
            <a:spLocks noGrp="1"/>
          </p:cNvSpPr>
          <p:nvPr>
            <p:ph type="title"/>
          </p:nvPr>
        </p:nvSpPr>
        <p:spPr>
          <a:xfrm>
            <a:off x="916987" y="1884669"/>
            <a:ext cx="11591803" cy="3144612"/>
          </a:xfrm>
        </p:spPr>
        <p:txBody>
          <a:bodyPr rtlCol="0" anchor="b"/>
          <a:lstStyle>
            <a:lvl1pPr>
              <a:defRPr sz="6614"/>
            </a:lvl1pPr>
          </a:lstStyle>
          <a:p>
            <a:pPr lvl="0" rtl="0"/>
            <a:r>
              <a:rPr lang="lv-lv"/>
              <a:t>Mintacím szerkesztése</a:t>
            </a:r>
            <a:endParaRPr lang="en-US"/>
          </a:p>
        </p:txBody>
      </p:sp>
      <p:sp>
        <p:nvSpPr>
          <p:cNvPr id="3" name="Text Placeholder 2">
            <a:extLst>
              <a:ext uri="{FF2B5EF4-FFF2-40B4-BE49-F238E27FC236}">
                <a16:creationId xmlns:a16="http://schemas.microsoft.com/office/drawing/2014/main" id="{60E0D149-BE86-4952-A0DF-99FEFB9C07C5}"/>
              </a:ext>
            </a:extLst>
          </p:cNvPr>
          <p:cNvSpPr txBox="1">
            <a:spLocks noGrp="1"/>
          </p:cNvSpPr>
          <p:nvPr>
            <p:ph type="body" idx="1"/>
          </p:nvPr>
        </p:nvSpPr>
        <p:spPr>
          <a:xfrm>
            <a:off x="916987" y="5059036"/>
            <a:ext cx="11591803" cy="1653674"/>
          </a:xfrm>
        </p:spPr>
        <p:txBody>
          <a:bodyPr rtlCol="0"/>
          <a:lstStyle>
            <a:lvl1pPr marL="0" indent="0">
              <a:buNone/>
              <a:defRPr sz="2646">
                <a:solidFill>
                  <a:srgbClr val="898989"/>
                </a:solidFill>
              </a:defRPr>
            </a:lvl1pPr>
          </a:lstStyle>
          <a:p>
            <a:pPr lvl="0" rtl="0"/>
            <a:r>
              <a:rPr lang="lv-lv"/>
              <a:t>Mintaszöveg szerkesztése</a:t>
            </a:r>
          </a:p>
        </p:txBody>
      </p:sp>
      <p:sp>
        <p:nvSpPr>
          <p:cNvPr id="4" name="Date Placeholder 3">
            <a:extLst>
              <a:ext uri="{FF2B5EF4-FFF2-40B4-BE49-F238E27FC236}">
                <a16:creationId xmlns:a16="http://schemas.microsoft.com/office/drawing/2014/main" id="{FE9016CE-4491-496E-B9C2-8CBC4F157605}"/>
              </a:ext>
            </a:extLst>
          </p:cNvPr>
          <p:cNvSpPr txBox="1">
            <a:spLocks noGrp="1"/>
          </p:cNvSpPr>
          <p:nvPr>
            <p:ph type="dt" sz="half" idx="7"/>
          </p:nvPr>
        </p:nvSpPr>
        <p:spPr/>
        <p:txBody>
          <a:bodyPr rtlCol="0"/>
          <a:lstStyle>
            <a:lvl1pPr>
              <a:defRPr/>
            </a:lvl1pPr>
          </a:lstStyle>
          <a:p>
            <a:pPr lvl="0" rtl="0"/>
            <a:endParaRPr lang="it-IT"/>
          </a:p>
        </p:txBody>
      </p:sp>
      <p:sp>
        <p:nvSpPr>
          <p:cNvPr id="5" name="Footer Placeholder 4">
            <a:extLst>
              <a:ext uri="{FF2B5EF4-FFF2-40B4-BE49-F238E27FC236}">
                <a16:creationId xmlns:a16="http://schemas.microsoft.com/office/drawing/2014/main" id="{7FF0ADB0-9A29-4775-B8B0-3FEF1C0CA459}"/>
              </a:ext>
            </a:extLst>
          </p:cNvPr>
          <p:cNvSpPr txBox="1">
            <a:spLocks noGrp="1"/>
          </p:cNvSpPr>
          <p:nvPr>
            <p:ph type="ftr" sz="quarter" idx="9"/>
          </p:nvPr>
        </p:nvSpPr>
        <p:spPr/>
        <p:txBody>
          <a:bodyPr rtlCol="0"/>
          <a:lstStyle>
            <a:lvl1pPr>
              <a:defRPr/>
            </a:lvl1pPr>
          </a:lstStyle>
          <a:p>
            <a:pPr lvl="0" rtl="0"/>
            <a:endParaRPr lang="it-IT"/>
          </a:p>
        </p:txBody>
      </p:sp>
      <p:sp>
        <p:nvSpPr>
          <p:cNvPr id="6" name="Slide Number Placeholder 5">
            <a:extLst>
              <a:ext uri="{FF2B5EF4-FFF2-40B4-BE49-F238E27FC236}">
                <a16:creationId xmlns:a16="http://schemas.microsoft.com/office/drawing/2014/main" id="{771FEBD4-6974-4924-801D-5139AC4433A3}"/>
              </a:ext>
            </a:extLst>
          </p:cNvPr>
          <p:cNvSpPr txBox="1">
            <a:spLocks noGrp="1"/>
          </p:cNvSpPr>
          <p:nvPr>
            <p:ph type="sldNum" sz="quarter" idx="8"/>
          </p:nvPr>
        </p:nvSpPr>
        <p:spPr/>
        <p:txBody>
          <a:bodyPr rtlCol="0"/>
          <a:lstStyle>
            <a:lvl1pPr>
              <a:defRPr/>
            </a:lvl1pPr>
          </a:lstStyle>
          <a:p>
            <a:pPr lvl="0" rtl="0"/>
            <a:fld id="{3AFEA838-059B-4751-8C50-CEDC3C5F8D6F}" type="slidenum">
              <a:t>‹#›</a:t>
            </a:fld>
            <a:endParaRPr lang="it-IT"/>
          </a:p>
        </p:txBody>
      </p:sp>
    </p:spTree>
    <p:extLst>
      <p:ext uri="{BB962C8B-B14F-4D97-AF65-F5344CB8AC3E}">
        <p14:creationId xmlns:p14="http://schemas.microsoft.com/office/powerpoint/2010/main" val="118200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E5B9-1623-400D-BAB4-11F68268E987}"/>
              </a:ext>
            </a:extLst>
          </p:cNvPr>
          <p:cNvSpPr txBox="1">
            <a:spLocks noGrp="1"/>
          </p:cNvSpPr>
          <p:nvPr>
            <p:ph type="title"/>
          </p:nvPr>
        </p:nvSpPr>
        <p:spPr/>
        <p:txBody>
          <a:bodyPr rtlCol="0"/>
          <a:lstStyle>
            <a:lvl1pPr>
              <a:defRPr/>
            </a:lvl1pPr>
          </a:lstStyle>
          <a:p>
            <a:pPr lvl="0" rtl="0"/>
            <a:r>
              <a:rPr lang="lv-lv"/>
              <a:t>Mintacím szerkesztése</a:t>
            </a:r>
            <a:endParaRPr lang="en-US"/>
          </a:p>
        </p:txBody>
      </p:sp>
      <p:sp>
        <p:nvSpPr>
          <p:cNvPr id="3" name="Content Placeholder 2">
            <a:extLst>
              <a:ext uri="{FF2B5EF4-FFF2-40B4-BE49-F238E27FC236}">
                <a16:creationId xmlns:a16="http://schemas.microsoft.com/office/drawing/2014/main" id="{1C49A158-B347-4BC2-9CB2-B2650E190E8C}"/>
              </a:ext>
            </a:extLst>
          </p:cNvPr>
          <p:cNvSpPr txBox="1">
            <a:spLocks noGrp="1"/>
          </p:cNvSpPr>
          <p:nvPr>
            <p:ph idx="1"/>
          </p:nvPr>
        </p:nvSpPr>
        <p:spPr>
          <a:xfrm>
            <a:off x="923982" y="2012411"/>
            <a:ext cx="5711900" cy="4796540"/>
          </a:xfrm>
        </p:spPr>
        <p:txBody>
          <a:bodyPr rtlCol="0"/>
          <a:lstStyle>
            <a:lvl1pPr>
              <a:defRPr/>
            </a:lvl1pPr>
            <a:lvl2pPr>
              <a:defRPr/>
            </a:lvl2pPr>
            <a:lvl3pPr>
              <a:defRPr/>
            </a:lvl3pPr>
            <a:lvl4pPr>
              <a:defRPr/>
            </a:lvl4pPr>
            <a:lvl5pPr>
              <a:defRPr/>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4" name="Content Placeholder 3">
            <a:extLst>
              <a:ext uri="{FF2B5EF4-FFF2-40B4-BE49-F238E27FC236}">
                <a16:creationId xmlns:a16="http://schemas.microsoft.com/office/drawing/2014/main" id="{C8EE8B0D-0F34-4C37-9D8D-438B5B89DCB0}"/>
              </a:ext>
            </a:extLst>
          </p:cNvPr>
          <p:cNvSpPr txBox="1">
            <a:spLocks noGrp="1"/>
          </p:cNvSpPr>
          <p:nvPr>
            <p:ph idx="2"/>
          </p:nvPr>
        </p:nvSpPr>
        <p:spPr>
          <a:xfrm>
            <a:off x="6803885" y="2012411"/>
            <a:ext cx="5711900" cy="4796540"/>
          </a:xfrm>
        </p:spPr>
        <p:txBody>
          <a:bodyPr rtlCol="0"/>
          <a:lstStyle>
            <a:lvl1pPr>
              <a:defRPr/>
            </a:lvl1pPr>
            <a:lvl2pPr>
              <a:defRPr/>
            </a:lvl2pPr>
            <a:lvl3pPr>
              <a:defRPr/>
            </a:lvl3pPr>
            <a:lvl4pPr>
              <a:defRPr/>
            </a:lvl4pPr>
            <a:lvl5pPr>
              <a:defRPr/>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5" name="Date Placeholder 4">
            <a:extLst>
              <a:ext uri="{FF2B5EF4-FFF2-40B4-BE49-F238E27FC236}">
                <a16:creationId xmlns:a16="http://schemas.microsoft.com/office/drawing/2014/main" id="{B9AB03B7-6D62-4761-A4AA-F4BE2190271F}"/>
              </a:ext>
            </a:extLst>
          </p:cNvPr>
          <p:cNvSpPr txBox="1">
            <a:spLocks noGrp="1"/>
          </p:cNvSpPr>
          <p:nvPr>
            <p:ph type="dt" sz="half" idx="7"/>
          </p:nvPr>
        </p:nvSpPr>
        <p:spPr/>
        <p:txBody>
          <a:bodyPr rtlCol="0"/>
          <a:lstStyle>
            <a:lvl1pPr>
              <a:defRPr/>
            </a:lvl1pPr>
          </a:lstStyle>
          <a:p>
            <a:pPr lvl="0" rtl="0"/>
            <a:endParaRPr lang="it-IT"/>
          </a:p>
        </p:txBody>
      </p:sp>
      <p:sp>
        <p:nvSpPr>
          <p:cNvPr id="6" name="Footer Placeholder 5">
            <a:extLst>
              <a:ext uri="{FF2B5EF4-FFF2-40B4-BE49-F238E27FC236}">
                <a16:creationId xmlns:a16="http://schemas.microsoft.com/office/drawing/2014/main" id="{61B257A4-5599-4827-8685-B5586A7ED64F}"/>
              </a:ext>
            </a:extLst>
          </p:cNvPr>
          <p:cNvSpPr txBox="1">
            <a:spLocks noGrp="1"/>
          </p:cNvSpPr>
          <p:nvPr>
            <p:ph type="ftr" sz="quarter" idx="9"/>
          </p:nvPr>
        </p:nvSpPr>
        <p:spPr/>
        <p:txBody>
          <a:bodyPr rtlCol="0"/>
          <a:lstStyle>
            <a:lvl1pPr>
              <a:defRPr/>
            </a:lvl1pPr>
          </a:lstStyle>
          <a:p>
            <a:pPr lvl="0" rtl="0"/>
            <a:endParaRPr lang="it-IT"/>
          </a:p>
        </p:txBody>
      </p:sp>
      <p:sp>
        <p:nvSpPr>
          <p:cNvPr id="7" name="Slide Number Placeholder 6">
            <a:extLst>
              <a:ext uri="{FF2B5EF4-FFF2-40B4-BE49-F238E27FC236}">
                <a16:creationId xmlns:a16="http://schemas.microsoft.com/office/drawing/2014/main" id="{3FAF7C09-7607-43E9-ACED-BE6BAE1987D5}"/>
              </a:ext>
            </a:extLst>
          </p:cNvPr>
          <p:cNvSpPr txBox="1">
            <a:spLocks noGrp="1"/>
          </p:cNvSpPr>
          <p:nvPr>
            <p:ph type="sldNum" sz="quarter" idx="8"/>
          </p:nvPr>
        </p:nvSpPr>
        <p:spPr/>
        <p:txBody>
          <a:bodyPr rtlCol="0"/>
          <a:lstStyle>
            <a:lvl1pPr>
              <a:defRPr/>
            </a:lvl1pPr>
          </a:lstStyle>
          <a:p>
            <a:pPr lvl="0" rtl="0"/>
            <a:fld id="{02ECA8A3-2785-470F-A008-4A33EF84767D}" type="slidenum">
              <a:t>‹#›</a:t>
            </a:fld>
            <a:endParaRPr lang="it-IT"/>
          </a:p>
        </p:txBody>
      </p:sp>
    </p:spTree>
    <p:extLst>
      <p:ext uri="{BB962C8B-B14F-4D97-AF65-F5344CB8AC3E}">
        <p14:creationId xmlns:p14="http://schemas.microsoft.com/office/powerpoint/2010/main" val="316561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34A7-8033-4A0D-9590-3767EA2FEB38}"/>
              </a:ext>
            </a:extLst>
          </p:cNvPr>
          <p:cNvSpPr txBox="1">
            <a:spLocks noGrp="1"/>
          </p:cNvSpPr>
          <p:nvPr>
            <p:ph type="title"/>
          </p:nvPr>
        </p:nvSpPr>
        <p:spPr>
          <a:xfrm>
            <a:off x="925738" y="402482"/>
            <a:ext cx="11591803" cy="1461183"/>
          </a:xfrm>
        </p:spPr>
        <p:txBody>
          <a:bodyPr rtlCol="0"/>
          <a:lstStyle>
            <a:lvl1pPr>
              <a:defRPr/>
            </a:lvl1pPr>
          </a:lstStyle>
          <a:p>
            <a:pPr lvl="0" rtl="0"/>
            <a:r>
              <a:rPr lang="lv-lv"/>
              <a:t>Mintacím szerkesztése</a:t>
            </a:r>
            <a:endParaRPr lang="en-US"/>
          </a:p>
        </p:txBody>
      </p:sp>
      <p:sp>
        <p:nvSpPr>
          <p:cNvPr id="3" name="Text Placeholder 2">
            <a:extLst>
              <a:ext uri="{FF2B5EF4-FFF2-40B4-BE49-F238E27FC236}">
                <a16:creationId xmlns:a16="http://schemas.microsoft.com/office/drawing/2014/main" id="{9B4B9062-7857-478D-BE4E-53000515F4F9}"/>
              </a:ext>
            </a:extLst>
          </p:cNvPr>
          <p:cNvSpPr txBox="1">
            <a:spLocks noGrp="1"/>
          </p:cNvSpPr>
          <p:nvPr>
            <p:ph type="body" idx="1"/>
          </p:nvPr>
        </p:nvSpPr>
        <p:spPr>
          <a:xfrm>
            <a:off x="925738" y="1853168"/>
            <a:ext cx="5685656" cy="908209"/>
          </a:xfrm>
        </p:spPr>
        <p:txBody>
          <a:bodyPr rtlCol="0" anchor="b"/>
          <a:lstStyle>
            <a:lvl1pPr marL="0" indent="0">
              <a:buNone/>
              <a:defRPr sz="2646" b="1"/>
            </a:lvl1pPr>
          </a:lstStyle>
          <a:p>
            <a:pPr lvl="0" rtl="0"/>
            <a:r>
              <a:rPr lang="lv-lv"/>
              <a:t>Mintaszöveg szerkesztése</a:t>
            </a:r>
          </a:p>
        </p:txBody>
      </p:sp>
      <p:sp>
        <p:nvSpPr>
          <p:cNvPr id="4" name="Content Placeholder 3">
            <a:extLst>
              <a:ext uri="{FF2B5EF4-FFF2-40B4-BE49-F238E27FC236}">
                <a16:creationId xmlns:a16="http://schemas.microsoft.com/office/drawing/2014/main" id="{6724F34D-7C01-42FB-A8C2-B5E5AD72E87F}"/>
              </a:ext>
            </a:extLst>
          </p:cNvPr>
          <p:cNvSpPr txBox="1">
            <a:spLocks noGrp="1"/>
          </p:cNvSpPr>
          <p:nvPr>
            <p:ph idx="2"/>
          </p:nvPr>
        </p:nvSpPr>
        <p:spPr>
          <a:xfrm>
            <a:off x="925738" y="2761378"/>
            <a:ext cx="5685656" cy="4061572"/>
          </a:xfrm>
        </p:spPr>
        <p:txBody>
          <a:bodyPr rtlCol="0"/>
          <a:lstStyle>
            <a:lvl1pPr>
              <a:defRPr/>
            </a:lvl1pPr>
            <a:lvl2pPr>
              <a:defRPr/>
            </a:lvl2pPr>
            <a:lvl3pPr>
              <a:defRPr/>
            </a:lvl3pPr>
            <a:lvl4pPr>
              <a:defRPr/>
            </a:lvl4pPr>
            <a:lvl5pPr>
              <a:defRPr/>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5" name="Text Placeholder 4">
            <a:extLst>
              <a:ext uri="{FF2B5EF4-FFF2-40B4-BE49-F238E27FC236}">
                <a16:creationId xmlns:a16="http://schemas.microsoft.com/office/drawing/2014/main" id="{178C5AC5-306B-4890-B806-61A7AFB638F1}"/>
              </a:ext>
            </a:extLst>
          </p:cNvPr>
          <p:cNvSpPr txBox="1">
            <a:spLocks noGrp="1"/>
          </p:cNvSpPr>
          <p:nvPr>
            <p:ph type="body" idx="3"/>
          </p:nvPr>
        </p:nvSpPr>
        <p:spPr>
          <a:xfrm>
            <a:off x="6803885" y="1853168"/>
            <a:ext cx="5713655" cy="908209"/>
          </a:xfrm>
        </p:spPr>
        <p:txBody>
          <a:bodyPr rtlCol="0" anchor="b"/>
          <a:lstStyle>
            <a:lvl1pPr marL="0" indent="0">
              <a:buNone/>
              <a:defRPr sz="2646" b="1"/>
            </a:lvl1pPr>
          </a:lstStyle>
          <a:p>
            <a:pPr lvl="0" rtl="0"/>
            <a:r>
              <a:rPr lang="lv-lv"/>
              <a:t>Mintaszöveg szerkesztése</a:t>
            </a:r>
          </a:p>
        </p:txBody>
      </p:sp>
      <p:sp>
        <p:nvSpPr>
          <p:cNvPr id="6" name="Content Placeholder 5">
            <a:extLst>
              <a:ext uri="{FF2B5EF4-FFF2-40B4-BE49-F238E27FC236}">
                <a16:creationId xmlns:a16="http://schemas.microsoft.com/office/drawing/2014/main" id="{996E95BE-C157-4698-A678-089F6A563C42}"/>
              </a:ext>
            </a:extLst>
          </p:cNvPr>
          <p:cNvSpPr txBox="1">
            <a:spLocks noGrp="1"/>
          </p:cNvSpPr>
          <p:nvPr>
            <p:ph idx="4"/>
          </p:nvPr>
        </p:nvSpPr>
        <p:spPr>
          <a:xfrm>
            <a:off x="6803885" y="2761378"/>
            <a:ext cx="5713655" cy="4061572"/>
          </a:xfrm>
        </p:spPr>
        <p:txBody>
          <a:bodyPr rtlCol="0"/>
          <a:lstStyle>
            <a:lvl1pPr>
              <a:defRPr/>
            </a:lvl1pPr>
            <a:lvl2pPr>
              <a:defRPr/>
            </a:lvl2pPr>
            <a:lvl3pPr>
              <a:defRPr/>
            </a:lvl3pPr>
            <a:lvl4pPr>
              <a:defRPr/>
            </a:lvl4pPr>
            <a:lvl5pPr>
              <a:defRPr/>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7" name="Date Placeholder 6">
            <a:extLst>
              <a:ext uri="{FF2B5EF4-FFF2-40B4-BE49-F238E27FC236}">
                <a16:creationId xmlns:a16="http://schemas.microsoft.com/office/drawing/2014/main" id="{941723BB-1D7A-425E-A92E-A6C885E87F03}"/>
              </a:ext>
            </a:extLst>
          </p:cNvPr>
          <p:cNvSpPr txBox="1">
            <a:spLocks noGrp="1"/>
          </p:cNvSpPr>
          <p:nvPr>
            <p:ph type="dt" sz="half" idx="7"/>
          </p:nvPr>
        </p:nvSpPr>
        <p:spPr/>
        <p:txBody>
          <a:bodyPr rtlCol="0"/>
          <a:lstStyle>
            <a:lvl1pPr>
              <a:defRPr/>
            </a:lvl1pPr>
          </a:lstStyle>
          <a:p>
            <a:pPr lvl="0" rtl="0"/>
            <a:endParaRPr lang="it-IT"/>
          </a:p>
        </p:txBody>
      </p:sp>
      <p:sp>
        <p:nvSpPr>
          <p:cNvPr id="8" name="Footer Placeholder 7">
            <a:extLst>
              <a:ext uri="{FF2B5EF4-FFF2-40B4-BE49-F238E27FC236}">
                <a16:creationId xmlns:a16="http://schemas.microsoft.com/office/drawing/2014/main" id="{E554F363-784A-4FC1-95B7-5989C5C01CE0}"/>
              </a:ext>
            </a:extLst>
          </p:cNvPr>
          <p:cNvSpPr txBox="1">
            <a:spLocks noGrp="1"/>
          </p:cNvSpPr>
          <p:nvPr>
            <p:ph type="ftr" sz="quarter" idx="9"/>
          </p:nvPr>
        </p:nvSpPr>
        <p:spPr/>
        <p:txBody>
          <a:bodyPr rtlCol="0"/>
          <a:lstStyle>
            <a:lvl1pPr>
              <a:defRPr/>
            </a:lvl1pPr>
          </a:lstStyle>
          <a:p>
            <a:pPr lvl="0" rtl="0"/>
            <a:endParaRPr lang="it-IT"/>
          </a:p>
        </p:txBody>
      </p:sp>
      <p:sp>
        <p:nvSpPr>
          <p:cNvPr id="9" name="Slide Number Placeholder 8">
            <a:extLst>
              <a:ext uri="{FF2B5EF4-FFF2-40B4-BE49-F238E27FC236}">
                <a16:creationId xmlns:a16="http://schemas.microsoft.com/office/drawing/2014/main" id="{F02C61E9-6B2B-4556-8863-90BD33B23F79}"/>
              </a:ext>
            </a:extLst>
          </p:cNvPr>
          <p:cNvSpPr txBox="1">
            <a:spLocks noGrp="1"/>
          </p:cNvSpPr>
          <p:nvPr>
            <p:ph type="sldNum" sz="quarter" idx="8"/>
          </p:nvPr>
        </p:nvSpPr>
        <p:spPr/>
        <p:txBody>
          <a:bodyPr rtlCol="0"/>
          <a:lstStyle>
            <a:lvl1pPr>
              <a:defRPr/>
            </a:lvl1pPr>
          </a:lstStyle>
          <a:p>
            <a:pPr lvl="0" rtl="0"/>
            <a:fld id="{AEB8117C-20CC-4C7C-B66E-F52D5CCFFD1C}" type="slidenum">
              <a:t>‹#›</a:t>
            </a:fld>
            <a:endParaRPr lang="it-IT"/>
          </a:p>
        </p:txBody>
      </p:sp>
    </p:spTree>
    <p:extLst>
      <p:ext uri="{BB962C8B-B14F-4D97-AF65-F5344CB8AC3E}">
        <p14:creationId xmlns:p14="http://schemas.microsoft.com/office/powerpoint/2010/main" val="317610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540B-D957-4755-BA51-B0CBD6F38318}"/>
              </a:ext>
            </a:extLst>
          </p:cNvPr>
          <p:cNvSpPr txBox="1">
            <a:spLocks noGrp="1"/>
          </p:cNvSpPr>
          <p:nvPr>
            <p:ph type="title"/>
          </p:nvPr>
        </p:nvSpPr>
        <p:spPr/>
        <p:txBody>
          <a:bodyPr rtlCol="0"/>
          <a:lstStyle>
            <a:lvl1pPr>
              <a:defRPr/>
            </a:lvl1pPr>
          </a:lstStyle>
          <a:p>
            <a:pPr lvl="0" rtl="0"/>
            <a:r>
              <a:rPr lang="lv-lv"/>
              <a:t>Mintacím szerkesztése</a:t>
            </a:r>
            <a:endParaRPr lang="en-US"/>
          </a:p>
        </p:txBody>
      </p:sp>
      <p:sp>
        <p:nvSpPr>
          <p:cNvPr id="3" name="Date Placeholder 2">
            <a:extLst>
              <a:ext uri="{FF2B5EF4-FFF2-40B4-BE49-F238E27FC236}">
                <a16:creationId xmlns:a16="http://schemas.microsoft.com/office/drawing/2014/main" id="{386A552B-C500-4EB4-8F1A-92A29DCC0B3C}"/>
              </a:ext>
            </a:extLst>
          </p:cNvPr>
          <p:cNvSpPr txBox="1">
            <a:spLocks noGrp="1"/>
          </p:cNvSpPr>
          <p:nvPr>
            <p:ph type="dt" sz="half" idx="7"/>
          </p:nvPr>
        </p:nvSpPr>
        <p:spPr/>
        <p:txBody>
          <a:bodyPr rtlCol="0"/>
          <a:lstStyle>
            <a:lvl1pPr>
              <a:defRPr/>
            </a:lvl1pPr>
          </a:lstStyle>
          <a:p>
            <a:pPr lvl="0" rtl="0"/>
            <a:endParaRPr lang="it-IT"/>
          </a:p>
        </p:txBody>
      </p:sp>
      <p:sp>
        <p:nvSpPr>
          <p:cNvPr id="4" name="Footer Placeholder 3">
            <a:extLst>
              <a:ext uri="{FF2B5EF4-FFF2-40B4-BE49-F238E27FC236}">
                <a16:creationId xmlns:a16="http://schemas.microsoft.com/office/drawing/2014/main" id="{62D2DE96-C224-4C75-841D-96274A235663}"/>
              </a:ext>
            </a:extLst>
          </p:cNvPr>
          <p:cNvSpPr txBox="1">
            <a:spLocks noGrp="1"/>
          </p:cNvSpPr>
          <p:nvPr>
            <p:ph type="ftr" sz="quarter" idx="9"/>
          </p:nvPr>
        </p:nvSpPr>
        <p:spPr/>
        <p:txBody>
          <a:bodyPr rtlCol="0"/>
          <a:lstStyle>
            <a:lvl1pPr>
              <a:defRPr/>
            </a:lvl1pPr>
          </a:lstStyle>
          <a:p>
            <a:pPr lvl="0" rtl="0"/>
            <a:endParaRPr lang="it-IT"/>
          </a:p>
        </p:txBody>
      </p:sp>
      <p:sp>
        <p:nvSpPr>
          <p:cNvPr id="5" name="Slide Number Placeholder 4">
            <a:extLst>
              <a:ext uri="{FF2B5EF4-FFF2-40B4-BE49-F238E27FC236}">
                <a16:creationId xmlns:a16="http://schemas.microsoft.com/office/drawing/2014/main" id="{8BC609A8-58F9-4C9B-B42C-F5E730235155}"/>
              </a:ext>
            </a:extLst>
          </p:cNvPr>
          <p:cNvSpPr txBox="1">
            <a:spLocks noGrp="1"/>
          </p:cNvSpPr>
          <p:nvPr>
            <p:ph type="sldNum" sz="quarter" idx="8"/>
          </p:nvPr>
        </p:nvSpPr>
        <p:spPr/>
        <p:txBody>
          <a:bodyPr rtlCol="0"/>
          <a:lstStyle>
            <a:lvl1pPr>
              <a:defRPr/>
            </a:lvl1pPr>
          </a:lstStyle>
          <a:p>
            <a:pPr lvl="0" rtl="0"/>
            <a:fld id="{BE625FAD-7885-4FAD-A0F5-DB5F3968FFF8}" type="slidenum">
              <a:t>‹#›</a:t>
            </a:fld>
            <a:endParaRPr lang="it-IT"/>
          </a:p>
        </p:txBody>
      </p:sp>
    </p:spTree>
    <p:extLst>
      <p:ext uri="{BB962C8B-B14F-4D97-AF65-F5344CB8AC3E}">
        <p14:creationId xmlns:p14="http://schemas.microsoft.com/office/powerpoint/2010/main" val="91643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06041-9EA1-4E92-BE75-42F7D302B75C}"/>
              </a:ext>
            </a:extLst>
          </p:cNvPr>
          <p:cNvSpPr txBox="1">
            <a:spLocks noGrp="1"/>
          </p:cNvSpPr>
          <p:nvPr>
            <p:ph type="dt" sz="half" idx="7"/>
          </p:nvPr>
        </p:nvSpPr>
        <p:spPr/>
        <p:txBody>
          <a:bodyPr rtlCol="0"/>
          <a:lstStyle>
            <a:lvl1pPr>
              <a:defRPr/>
            </a:lvl1pPr>
          </a:lstStyle>
          <a:p>
            <a:pPr lvl="0" rtl="0"/>
            <a:endParaRPr lang="it-IT"/>
          </a:p>
        </p:txBody>
      </p:sp>
      <p:sp>
        <p:nvSpPr>
          <p:cNvPr id="3" name="Footer Placeholder 2">
            <a:extLst>
              <a:ext uri="{FF2B5EF4-FFF2-40B4-BE49-F238E27FC236}">
                <a16:creationId xmlns:a16="http://schemas.microsoft.com/office/drawing/2014/main" id="{0AC99251-2666-40DC-A6BB-8259B84A1B95}"/>
              </a:ext>
            </a:extLst>
          </p:cNvPr>
          <p:cNvSpPr txBox="1">
            <a:spLocks noGrp="1"/>
          </p:cNvSpPr>
          <p:nvPr>
            <p:ph type="ftr" sz="quarter" idx="9"/>
          </p:nvPr>
        </p:nvSpPr>
        <p:spPr/>
        <p:txBody>
          <a:bodyPr rtlCol="0"/>
          <a:lstStyle>
            <a:lvl1pPr>
              <a:defRPr/>
            </a:lvl1pPr>
          </a:lstStyle>
          <a:p>
            <a:pPr lvl="0" rtl="0"/>
            <a:endParaRPr lang="it-IT"/>
          </a:p>
        </p:txBody>
      </p:sp>
      <p:sp>
        <p:nvSpPr>
          <p:cNvPr id="4" name="Slide Number Placeholder 3">
            <a:extLst>
              <a:ext uri="{FF2B5EF4-FFF2-40B4-BE49-F238E27FC236}">
                <a16:creationId xmlns:a16="http://schemas.microsoft.com/office/drawing/2014/main" id="{39A46EB5-0AAB-473A-A2DF-5DD6943C4C63}"/>
              </a:ext>
            </a:extLst>
          </p:cNvPr>
          <p:cNvSpPr txBox="1">
            <a:spLocks noGrp="1"/>
          </p:cNvSpPr>
          <p:nvPr>
            <p:ph type="sldNum" sz="quarter" idx="8"/>
          </p:nvPr>
        </p:nvSpPr>
        <p:spPr/>
        <p:txBody>
          <a:bodyPr rtlCol="0"/>
          <a:lstStyle>
            <a:lvl1pPr>
              <a:defRPr/>
            </a:lvl1pPr>
          </a:lstStyle>
          <a:p>
            <a:pPr lvl="0" rtl="0"/>
            <a:fld id="{88CDE070-E540-4DD6-9EC2-6E7A00E7A4F4}" type="slidenum">
              <a:t>‹#›</a:t>
            </a:fld>
            <a:endParaRPr lang="it-IT"/>
          </a:p>
        </p:txBody>
      </p:sp>
    </p:spTree>
    <p:extLst>
      <p:ext uri="{BB962C8B-B14F-4D97-AF65-F5344CB8AC3E}">
        <p14:creationId xmlns:p14="http://schemas.microsoft.com/office/powerpoint/2010/main" val="250916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5959-6703-4C02-801F-9D95EE8A86C8}"/>
              </a:ext>
            </a:extLst>
          </p:cNvPr>
          <p:cNvSpPr txBox="1">
            <a:spLocks noGrp="1"/>
          </p:cNvSpPr>
          <p:nvPr>
            <p:ph type="title"/>
          </p:nvPr>
        </p:nvSpPr>
        <p:spPr>
          <a:xfrm>
            <a:off x="925738" y="503980"/>
            <a:ext cx="4334676" cy="1763923"/>
          </a:xfrm>
        </p:spPr>
        <p:txBody>
          <a:bodyPr rtlCol="0" anchor="b"/>
          <a:lstStyle>
            <a:lvl1pPr>
              <a:defRPr sz="3527"/>
            </a:lvl1pPr>
          </a:lstStyle>
          <a:p>
            <a:pPr lvl="0" rtl="0"/>
            <a:r>
              <a:rPr lang="lv-lv"/>
              <a:t>Mintacím szerkesztése</a:t>
            </a:r>
            <a:endParaRPr lang="en-US"/>
          </a:p>
        </p:txBody>
      </p:sp>
      <p:sp>
        <p:nvSpPr>
          <p:cNvPr id="3" name="Content Placeholder 2">
            <a:extLst>
              <a:ext uri="{FF2B5EF4-FFF2-40B4-BE49-F238E27FC236}">
                <a16:creationId xmlns:a16="http://schemas.microsoft.com/office/drawing/2014/main" id="{7F083672-9613-47CC-813F-B031EA524A08}"/>
              </a:ext>
            </a:extLst>
          </p:cNvPr>
          <p:cNvSpPr txBox="1">
            <a:spLocks noGrp="1"/>
          </p:cNvSpPr>
          <p:nvPr>
            <p:ph idx="1"/>
          </p:nvPr>
        </p:nvSpPr>
        <p:spPr>
          <a:xfrm>
            <a:off x="5713655" y="1088456"/>
            <a:ext cx="6803885" cy="5372264"/>
          </a:xfrm>
        </p:spPr>
        <p:txBody>
          <a:bodyPr rtlCol="0"/>
          <a:lstStyle>
            <a:lvl1pPr>
              <a:defRPr sz="3527"/>
            </a:lvl1pPr>
            <a:lvl2pPr>
              <a:defRPr sz="3086"/>
            </a:lvl2pPr>
            <a:lvl3pPr>
              <a:defRPr sz="2646"/>
            </a:lvl3pPr>
            <a:lvl4pPr>
              <a:defRPr sz="2205"/>
            </a:lvl4pPr>
            <a:lvl5pPr>
              <a:defRPr sz="2205"/>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4" name="Text Placeholder 3">
            <a:extLst>
              <a:ext uri="{FF2B5EF4-FFF2-40B4-BE49-F238E27FC236}">
                <a16:creationId xmlns:a16="http://schemas.microsoft.com/office/drawing/2014/main" id="{BFA56FF3-BD38-46E5-9391-6E672B2AEF64}"/>
              </a:ext>
            </a:extLst>
          </p:cNvPr>
          <p:cNvSpPr txBox="1">
            <a:spLocks noGrp="1"/>
          </p:cNvSpPr>
          <p:nvPr>
            <p:ph type="body" idx="2"/>
          </p:nvPr>
        </p:nvSpPr>
        <p:spPr>
          <a:xfrm>
            <a:off x="925738" y="2267904"/>
            <a:ext cx="4334676" cy="4201567"/>
          </a:xfrm>
        </p:spPr>
        <p:txBody>
          <a:bodyPr rtlCol="0"/>
          <a:lstStyle>
            <a:lvl1pPr marL="0" indent="0">
              <a:buNone/>
              <a:defRPr sz="1764"/>
            </a:lvl1pPr>
          </a:lstStyle>
          <a:p>
            <a:pPr lvl="0" rtl="0"/>
            <a:r>
              <a:rPr lang="lv-lv"/>
              <a:t>Mintaszöveg szerkesztése</a:t>
            </a:r>
          </a:p>
        </p:txBody>
      </p:sp>
      <p:sp>
        <p:nvSpPr>
          <p:cNvPr id="5" name="Date Placeholder 4">
            <a:extLst>
              <a:ext uri="{FF2B5EF4-FFF2-40B4-BE49-F238E27FC236}">
                <a16:creationId xmlns:a16="http://schemas.microsoft.com/office/drawing/2014/main" id="{6EE7AFDB-B69D-4C69-8C82-F62C3C8F811E}"/>
              </a:ext>
            </a:extLst>
          </p:cNvPr>
          <p:cNvSpPr txBox="1">
            <a:spLocks noGrp="1"/>
          </p:cNvSpPr>
          <p:nvPr>
            <p:ph type="dt" sz="half" idx="7"/>
          </p:nvPr>
        </p:nvSpPr>
        <p:spPr/>
        <p:txBody>
          <a:bodyPr rtlCol="0"/>
          <a:lstStyle>
            <a:lvl1pPr>
              <a:defRPr/>
            </a:lvl1pPr>
          </a:lstStyle>
          <a:p>
            <a:pPr lvl="0" rtl="0"/>
            <a:endParaRPr lang="it-IT"/>
          </a:p>
        </p:txBody>
      </p:sp>
      <p:sp>
        <p:nvSpPr>
          <p:cNvPr id="6" name="Footer Placeholder 5">
            <a:extLst>
              <a:ext uri="{FF2B5EF4-FFF2-40B4-BE49-F238E27FC236}">
                <a16:creationId xmlns:a16="http://schemas.microsoft.com/office/drawing/2014/main" id="{46425589-B0C1-4DDA-800D-570279530DFA}"/>
              </a:ext>
            </a:extLst>
          </p:cNvPr>
          <p:cNvSpPr txBox="1">
            <a:spLocks noGrp="1"/>
          </p:cNvSpPr>
          <p:nvPr>
            <p:ph type="ftr" sz="quarter" idx="9"/>
          </p:nvPr>
        </p:nvSpPr>
        <p:spPr/>
        <p:txBody>
          <a:bodyPr rtlCol="0"/>
          <a:lstStyle>
            <a:lvl1pPr>
              <a:defRPr/>
            </a:lvl1pPr>
          </a:lstStyle>
          <a:p>
            <a:pPr lvl="0" rtl="0"/>
            <a:endParaRPr lang="it-IT"/>
          </a:p>
        </p:txBody>
      </p:sp>
      <p:sp>
        <p:nvSpPr>
          <p:cNvPr id="7" name="Slide Number Placeholder 6">
            <a:extLst>
              <a:ext uri="{FF2B5EF4-FFF2-40B4-BE49-F238E27FC236}">
                <a16:creationId xmlns:a16="http://schemas.microsoft.com/office/drawing/2014/main" id="{D5A01562-BE35-4FF6-8E60-DE34C8E92590}"/>
              </a:ext>
            </a:extLst>
          </p:cNvPr>
          <p:cNvSpPr txBox="1">
            <a:spLocks noGrp="1"/>
          </p:cNvSpPr>
          <p:nvPr>
            <p:ph type="sldNum" sz="quarter" idx="8"/>
          </p:nvPr>
        </p:nvSpPr>
        <p:spPr/>
        <p:txBody>
          <a:bodyPr rtlCol="0"/>
          <a:lstStyle>
            <a:lvl1pPr>
              <a:defRPr/>
            </a:lvl1pPr>
          </a:lstStyle>
          <a:p>
            <a:pPr lvl="0" rtl="0"/>
            <a:fld id="{64E330AF-003B-47EB-A25F-F09BC603EC2A}" type="slidenum">
              <a:t>‹#›</a:t>
            </a:fld>
            <a:endParaRPr lang="it-IT"/>
          </a:p>
        </p:txBody>
      </p:sp>
    </p:spTree>
    <p:extLst>
      <p:ext uri="{BB962C8B-B14F-4D97-AF65-F5344CB8AC3E}">
        <p14:creationId xmlns:p14="http://schemas.microsoft.com/office/powerpoint/2010/main" val="244044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D768-91A8-43DD-B5AB-90924C4E660D}"/>
              </a:ext>
            </a:extLst>
          </p:cNvPr>
          <p:cNvSpPr txBox="1">
            <a:spLocks noGrp="1"/>
          </p:cNvSpPr>
          <p:nvPr>
            <p:ph type="title"/>
          </p:nvPr>
        </p:nvSpPr>
        <p:spPr>
          <a:xfrm>
            <a:off x="925738" y="503980"/>
            <a:ext cx="4334676" cy="1763923"/>
          </a:xfrm>
        </p:spPr>
        <p:txBody>
          <a:bodyPr rtlCol="0" anchor="b"/>
          <a:lstStyle>
            <a:lvl1pPr>
              <a:defRPr sz="3527"/>
            </a:lvl1pPr>
          </a:lstStyle>
          <a:p>
            <a:pPr lvl="0" rtl="0"/>
            <a:r>
              <a:rPr lang="lv-lv"/>
              <a:t>Mintacím szerkesztése</a:t>
            </a:r>
            <a:endParaRPr lang="en-US"/>
          </a:p>
        </p:txBody>
      </p:sp>
      <p:sp>
        <p:nvSpPr>
          <p:cNvPr id="3" name="Picture Placeholder 2">
            <a:extLst>
              <a:ext uri="{FF2B5EF4-FFF2-40B4-BE49-F238E27FC236}">
                <a16:creationId xmlns:a16="http://schemas.microsoft.com/office/drawing/2014/main" id="{6D8EF5DE-B61F-4E8F-B6F1-8F8655135686}"/>
              </a:ext>
            </a:extLst>
          </p:cNvPr>
          <p:cNvSpPr txBox="1">
            <a:spLocks noGrp="1"/>
          </p:cNvSpPr>
          <p:nvPr>
            <p:ph type="pic" idx="1"/>
          </p:nvPr>
        </p:nvSpPr>
        <p:spPr>
          <a:xfrm>
            <a:off x="5713655" y="1088456"/>
            <a:ext cx="6803885" cy="5372264"/>
          </a:xfrm>
        </p:spPr>
        <p:txBody>
          <a:bodyPr rtlCol="0"/>
          <a:lstStyle>
            <a:lvl1pPr marL="0" indent="0">
              <a:buNone/>
              <a:defRPr sz="3527"/>
            </a:lvl1pPr>
          </a:lstStyle>
          <a:p>
            <a:pPr lvl="0" rtl="0"/>
            <a:r>
              <a:rPr lang="lv-lv"/>
              <a:t>Kép beszúrásához kattintson az ikonra</a:t>
            </a:r>
            <a:endParaRPr lang="en-US"/>
          </a:p>
        </p:txBody>
      </p:sp>
      <p:sp>
        <p:nvSpPr>
          <p:cNvPr id="4" name="Text Placeholder 3">
            <a:extLst>
              <a:ext uri="{FF2B5EF4-FFF2-40B4-BE49-F238E27FC236}">
                <a16:creationId xmlns:a16="http://schemas.microsoft.com/office/drawing/2014/main" id="{C5335B9D-2216-4582-9499-760693323975}"/>
              </a:ext>
            </a:extLst>
          </p:cNvPr>
          <p:cNvSpPr txBox="1">
            <a:spLocks noGrp="1"/>
          </p:cNvSpPr>
          <p:nvPr>
            <p:ph type="body" idx="2"/>
          </p:nvPr>
        </p:nvSpPr>
        <p:spPr>
          <a:xfrm>
            <a:off x="925738" y="2267904"/>
            <a:ext cx="4334676" cy="4201567"/>
          </a:xfrm>
        </p:spPr>
        <p:txBody>
          <a:bodyPr rtlCol="0"/>
          <a:lstStyle>
            <a:lvl1pPr marL="0" indent="0">
              <a:buNone/>
              <a:defRPr sz="1764"/>
            </a:lvl1pPr>
          </a:lstStyle>
          <a:p>
            <a:pPr lvl="0" rtl="0"/>
            <a:r>
              <a:rPr lang="lv-lv"/>
              <a:t>Mintaszöveg szerkesztése</a:t>
            </a:r>
          </a:p>
        </p:txBody>
      </p:sp>
      <p:sp>
        <p:nvSpPr>
          <p:cNvPr id="5" name="Date Placeholder 4">
            <a:extLst>
              <a:ext uri="{FF2B5EF4-FFF2-40B4-BE49-F238E27FC236}">
                <a16:creationId xmlns:a16="http://schemas.microsoft.com/office/drawing/2014/main" id="{E8C7816E-6E3A-4CCB-987C-2DC12EFFAE30}"/>
              </a:ext>
            </a:extLst>
          </p:cNvPr>
          <p:cNvSpPr txBox="1">
            <a:spLocks noGrp="1"/>
          </p:cNvSpPr>
          <p:nvPr>
            <p:ph type="dt" sz="half" idx="7"/>
          </p:nvPr>
        </p:nvSpPr>
        <p:spPr/>
        <p:txBody>
          <a:bodyPr rtlCol="0"/>
          <a:lstStyle>
            <a:lvl1pPr>
              <a:defRPr/>
            </a:lvl1pPr>
          </a:lstStyle>
          <a:p>
            <a:pPr lvl="0" rtl="0"/>
            <a:endParaRPr lang="it-IT"/>
          </a:p>
        </p:txBody>
      </p:sp>
      <p:sp>
        <p:nvSpPr>
          <p:cNvPr id="6" name="Footer Placeholder 5">
            <a:extLst>
              <a:ext uri="{FF2B5EF4-FFF2-40B4-BE49-F238E27FC236}">
                <a16:creationId xmlns:a16="http://schemas.microsoft.com/office/drawing/2014/main" id="{A1F77205-64FF-47B8-B1C7-D722BA1348A2}"/>
              </a:ext>
            </a:extLst>
          </p:cNvPr>
          <p:cNvSpPr txBox="1">
            <a:spLocks noGrp="1"/>
          </p:cNvSpPr>
          <p:nvPr>
            <p:ph type="ftr" sz="quarter" idx="9"/>
          </p:nvPr>
        </p:nvSpPr>
        <p:spPr/>
        <p:txBody>
          <a:bodyPr rtlCol="0"/>
          <a:lstStyle>
            <a:lvl1pPr>
              <a:defRPr/>
            </a:lvl1pPr>
          </a:lstStyle>
          <a:p>
            <a:pPr lvl="0" rtl="0"/>
            <a:endParaRPr lang="it-IT"/>
          </a:p>
        </p:txBody>
      </p:sp>
      <p:sp>
        <p:nvSpPr>
          <p:cNvPr id="7" name="Slide Number Placeholder 6">
            <a:extLst>
              <a:ext uri="{FF2B5EF4-FFF2-40B4-BE49-F238E27FC236}">
                <a16:creationId xmlns:a16="http://schemas.microsoft.com/office/drawing/2014/main" id="{79D748F0-0EDB-4174-AE3C-52C858D4F1F3}"/>
              </a:ext>
            </a:extLst>
          </p:cNvPr>
          <p:cNvSpPr txBox="1">
            <a:spLocks noGrp="1"/>
          </p:cNvSpPr>
          <p:nvPr>
            <p:ph type="sldNum" sz="quarter" idx="8"/>
          </p:nvPr>
        </p:nvSpPr>
        <p:spPr/>
        <p:txBody>
          <a:bodyPr rtlCol="0"/>
          <a:lstStyle>
            <a:lvl1pPr>
              <a:defRPr/>
            </a:lvl1pPr>
          </a:lstStyle>
          <a:p>
            <a:pPr lvl="0" rtl="0"/>
            <a:fld id="{35DE5768-233B-4CD4-A610-0F6CB9DB1AEE}" type="slidenum">
              <a:t>‹#›</a:t>
            </a:fld>
            <a:endParaRPr lang="it-IT"/>
          </a:p>
        </p:txBody>
      </p:sp>
    </p:spTree>
    <p:extLst>
      <p:ext uri="{BB962C8B-B14F-4D97-AF65-F5344CB8AC3E}">
        <p14:creationId xmlns:p14="http://schemas.microsoft.com/office/powerpoint/2010/main" val="349303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8292DD-F877-4C5D-8FF9-A8DF27E604E3}"/>
              </a:ext>
            </a:extLst>
          </p:cNvPr>
          <p:cNvSpPr txBox="1">
            <a:spLocks noGrp="1"/>
          </p:cNvSpPr>
          <p:nvPr>
            <p:ph type="title"/>
          </p:nvPr>
        </p:nvSpPr>
        <p:spPr>
          <a:xfrm>
            <a:off x="923982" y="402482"/>
            <a:ext cx="11591803" cy="1461183"/>
          </a:xfrm>
          <a:prstGeom prst="rect">
            <a:avLst/>
          </a:prstGeom>
          <a:noFill/>
          <a:ln>
            <a:noFill/>
          </a:ln>
        </p:spPr>
        <p:txBody>
          <a:bodyPr vert="horz" wrap="square" lIns="91440" tIns="45720" rIns="91440" bIns="45720" rtlCol="0" anchor="ctr" anchorCtr="0" compatLnSpc="1">
            <a:normAutofit/>
          </a:bodyPr>
          <a:lstStyle/>
          <a:p>
            <a:pPr lvl="0" rtl="0"/>
            <a:r>
              <a:rPr lang="lv-lv"/>
              <a:t>Mintacím szerkesztése</a:t>
            </a:r>
            <a:endParaRPr lang="en-US"/>
          </a:p>
        </p:txBody>
      </p:sp>
      <p:sp>
        <p:nvSpPr>
          <p:cNvPr id="3" name="Text Placeholder 2">
            <a:extLst>
              <a:ext uri="{FF2B5EF4-FFF2-40B4-BE49-F238E27FC236}">
                <a16:creationId xmlns:a16="http://schemas.microsoft.com/office/drawing/2014/main" id="{56D08988-C6F7-4E43-811B-9245E7A6B74A}"/>
              </a:ext>
            </a:extLst>
          </p:cNvPr>
          <p:cNvSpPr txBox="1">
            <a:spLocks noGrp="1"/>
          </p:cNvSpPr>
          <p:nvPr>
            <p:ph type="body" idx="1"/>
          </p:nvPr>
        </p:nvSpPr>
        <p:spPr>
          <a:xfrm>
            <a:off x="923982" y="2012411"/>
            <a:ext cx="11591803" cy="4796540"/>
          </a:xfrm>
          <a:prstGeom prst="rect">
            <a:avLst/>
          </a:prstGeom>
          <a:noFill/>
          <a:ln>
            <a:noFill/>
          </a:ln>
        </p:spPr>
        <p:txBody>
          <a:bodyPr vert="horz" wrap="square" lIns="91440" tIns="45720" rIns="91440" bIns="45720" rtlCol="0" anchor="t" anchorCtr="0" compatLnSpc="1">
            <a:normAutofit/>
          </a:body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4" name="Date Placeholder 3">
            <a:extLst>
              <a:ext uri="{FF2B5EF4-FFF2-40B4-BE49-F238E27FC236}">
                <a16:creationId xmlns:a16="http://schemas.microsoft.com/office/drawing/2014/main" id="{254E464F-1417-47AA-9624-A8BA09137F73}"/>
              </a:ext>
            </a:extLst>
          </p:cNvPr>
          <p:cNvSpPr txBox="1">
            <a:spLocks noGrp="1"/>
          </p:cNvSpPr>
          <p:nvPr>
            <p:ph type="dt" sz="half" idx="2"/>
          </p:nvPr>
        </p:nvSpPr>
        <p:spPr>
          <a:xfrm>
            <a:off x="923982" y="7006699"/>
            <a:ext cx="3023948" cy="402482"/>
          </a:xfrm>
          <a:prstGeom prst="rect">
            <a:avLst/>
          </a:prstGeom>
          <a:noFill/>
          <a:ln>
            <a:noFill/>
          </a:ln>
        </p:spPr>
        <p:txBody>
          <a:bodyPr vert="horz" wrap="square" lIns="91440" tIns="45720" rIns="91440" bIns="45720" rtlCol="0" anchor="ctr" anchorCtr="0" compatLnSpc="1">
            <a:noAutofit/>
          </a:bodyPr>
          <a:lstStyle>
            <a:lvl1pPr marL="0" marR="0" lvl="0" indent="0" algn="l" defTabSz="457200" rtl="0" fontAlgn="auto" hangingPunct="1">
              <a:lnSpc>
                <a:spcPct val="100000"/>
              </a:lnSpc>
              <a:spcBef>
                <a:spcPts val="0"/>
              </a:spcBef>
              <a:spcAft>
                <a:spcPts val="0"/>
              </a:spcAft>
              <a:buNone/>
              <a:tabLst/>
              <a:defRPr lang="it-IT" sz="1323" b="0" i="0" u="none" strike="noStrike" kern="1200" cap="none" spc="0" baseline="0">
                <a:solidFill>
                  <a:srgbClr val="898989"/>
                </a:solidFill>
                <a:uFillTx/>
                <a:latin typeface="Calibri"/>
              </a:defRPr>
            </a:lvl1pPr>
          </a:lstStyle>
          <a:p>
            <a:pPr lvl="0" rtl="0"/>
            <a:endParaRPr lang="it-IT"/>
          </a:p>
        </p:txBody>
      </p:sp>
      <p:sp>
        <p:nvSpPr>
          <p:cNvPr id="5" name="Footer Placeholder 4">
            <a:extLst>
              <a:ext uri="{FF2B5EF4-FFF2-40B4-BE49-F238E27FC236}">
                <a16:creationId xmlns:a16="http://schemas.microsoft.com/office/drawing/2014/main" id="{B279800F-5BB9-40EE-B6AC-077BB6E26CC3}"/>
              </a:ext>
            </a:extLst>
          </p:cNvPr>
          <p:cNvSpPr txBox="1">
            <a:spLocks noGrp="1"/>
          </p:cNvSpPr>
          <p:nvPr>
            <p:ph type="ftr" sz="quarter" idx="3"/>
          </p:nvPr>
        </p:nvSpPr>
        <p:spPr>
          <a:xfrm>
            <a:off x="4451930" y="7006699"/>
            <a:ext cx="4535926" cy="402482"/>
          </a:xfrm>
          <a:prstGeom prst="rect">
            <a:avLst/>
          </a:prstGeom>
          <a:noFill/>
          <a:ln>
            <a:noFill/>
          </a:ln>
        </p:spPr>
        <p:txBody>
          <a:bodyPr vert="horz" wrap="square" lIns="91440" tIns="45720" rIns="91440" bIns="45720" rtlCol="0" anchor="ctr" anchorCtr="1" compatLnSpc="1">
            <a:noAutofit/>
          </a:bodyPr>
          <a:lstStyle>
            <a:lvl1pPr marL="0" marR="0" lvl="0" indent="0" algn="ctr" defTabSz="457200" rtl="0" fontAlgn="auto" hangingPunct="1">
              <a:lnSpc>
                <a:spcPct val="100000"/>
              </a:lnSpc>
              <a:spcBef>
                <a:spcPts val="0"/>
              </a:spcBef>
              <a:spcAft>
                <a:spcPts val="0"/>
              </a:spcAft>
              <a:buNone/>
              <a:tabLst/>
              <a:defRPr lang="it-IT" sz="1323" b="0" i="0" u="none" strike="noStrike" kern="1200" cap="none" spc="0" baseline="0">
                <a:solidFill>
                  <a:srgbClr val="898989"/>
                </a:solidFill>
                <a:uFillTx/>
                <a:latin typeface="Calibri"/>
              </a:defRPr>
            </a:lvl1pPr>
          </a:lstStyle>
          <a:p>
            <a:pPr lvl="0" rtl="0"/>
            <a:endParaRPr lang="it-IT"/>
          </a:p>
        </p:txBody>
      </p:sp>
      <p:sp>
        <p:nvSpPr>
          <p:cNvPr id="6" name="Slide Number Placeholder 5">
            <a:extLst>
              <a:ext uri="{FF2B5EF4-FFF2-40B4-BE49-F238E27FC236}">
                <a16:creationId xmlns:a16="http://schemas.microsoft.com/office/drawing/2014/main" id="{14DB0421-3358-4738-B8F6-7DE8C0ED7CA4}"/>
              </a:ext>
            </a:extLst>
          </p:cNvPr>
          <p:cNvSpPr txBox="1">
            <a:spLocks noGrp="1"/>
          </p:cNvSpPr>
          <p:nvPr>
            <p:ph type="sldNum" sz="quarter" idx="4"/>
          </p:nvPr>
        </p:nvSpPr>
        <p:spPr>
          <a:xfrm>
            <a:off x="9491837" y="7006699"/>
            <a:ext cx="3023948" cy="402482"/>
          </a:xfrm>
          <a:prstGeom prst="rect">
            <a:avLst/>
          </a:prstGeom>
          <a:noFill/>
          <a:ln>
            <a:noFill/>
          </a:ln>
        </p:spPr>
        <p:txBody>
          <a:bodyPr vert="horz" wrap="square" lIns="91440" tIns="45720" rIns="91440" bIns="45720" rtlCol="0" anchor="ctr" anchorCtr="0" compatLnSpc="1">
            <a:noAutofit/>
          </a:bodyPr>
          <a:lstStyle>
            <a:lvl1pPr marL="0" marR="0" lvl="0" indent="0" algn="r" defTabSz="457200" rtl="0" fontAlgn="auto" hangingPunct="1">
              <a:lnSpc>
                <a:spcPct val="100000"/>
              </a:lnSpc>
              <a:spcBef>
                <a:spcPts val="0"/>
              </a:spcBef>
              <a:spcAft>
                <a:spcPts val="0"/>
              </a:spcAft>
              <a:buNone/>
              <a:tabLst/>
              <a:defRPr lang="it-IT" sz="1323" b="0" i="0" u="none" strike="noStrike" kern="1200" cap="none" spc="0" baseline="0">
                <a:solidFill>
                  <a:schemeClr val="bg1"/>
                </a:solidFill>
                <a:uFillTx/>
                <a:latin typeface="Calibri"/>
              </a:defRPr>
            </a:lvl1pPr>
          </a:lstStyle>
          <a:p>
            <a:pPr rtl="0"/>
            <a:fld id="{B6B0254B-1D08-4670-8747-9813BB7B1A12}"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0" marR="0" lvl="0" indent="0" algn="l" defTabSz="1007943" rtl="0" fontAlgn="auto" hangingPunct="1">
        <a:lnSpc>
          <a:spcPct val="90000"/>
        </a:lnSpc>
        <a:spcBef>
          <a:spcPts val="0"/>
        </a:spcBef>
        <a:spcAft>
          <a:spcPts val="0"/>
        </a:spcAft>
        <a:buNone/>
        <a:tabLst/>
        <a:defRPr lang="hu-HU" sz="4850" b="0" i="0" u="none" strike="noStrike" kern="1200" cap="none" spc="0" baseline="0">
          <a:solidFill>
            <a:srgbClr val="000000"/>
          </a:solidFill>
          <a:uFillTx/>
          <a:latin typeface="Calibri Light"/>
        </a:defRPr>
      </a:lvl1pPr>
    </p:titleStyle>
    <p:bodyStyle>
      <a:lvl1pPr marL="251990" marR="0" lvl="0" indent="-251990" algn="l" defTabSz="1007943" rtl="0" fontAlgn="auto" hangingPunct="1">
        <a:lnSpc>
          <a:spcPct val="90000"/>
        </a:lnSpc>
        <a:spcBef>
          <a:spcPts val="1100"/>
        </a:spcBef>
        <a:spcAft>
          <a:spcPts val="0"/>
        </a:spcAft>
        <a:buSzPct val="100000"/>
        <a:buFont typeface="Arial" pitchFamily="34"/>
        <a:buChar char="•"/>
        <a:tabLst/>
        <a:defRPr lang="hu-HU" sz="3086" b="0" i="0" u="none" strike="noStrike" kern="1200" cap="none" spc="0" baseline="0">
          <a:solidFill>
            <a:srgbClr val="000000"/>
          </a:solidFill>
          <a:uFillTx/>
          <a:latin typeface="Calibri"/>
        </a:defRPr>
      </a:lvl1pPr>
      <a:lvl2pPr marL="755952" marR="0" lvl="1" indent="-251990" algn="l" defTabSz="1007943" rtl="0" fontAlgn="auto" hangingPunct="1">
        <a:lnSpc>
          <a:spcPct val="90000"/>
        </a:lnSpc>
        <a:spcBef>
          <a:spcPts val="550"/>
        </a:spcBef>
        <a:spcAft>
          <a:spcPts val="0"/>
        </a:spcAft>
        <a:buSzPct val="100000"/>
        <a:buFont typeface="Arial" pitchFamily="34"/>
        <a:buChar char="•"/>
        <a:tabLst/>
        <a:defRPr lang="hu-HU" sz="2646" b="0" i="0" u="none" strike="noStrike" kern="1200" cap="none" spc="0" baseline="0">
          <a:solidFill>
            <a:srgbClr val="000000"/>
          </a:solidFill>
          <a:uFillTx/>
          <a:latin typeface="Calibri"/>
        </a:defRPr>
      </a:lvl2pPr>
      <a:lvl3pPr marL="1259933" marR="0" lvl="2" indent="-251990" algn="l" defTabSz="1007943" rtl="0" fontAlgn="auto" hangingPunct="1">
        <a:lnSpc>
          <a:spcPct val="90000"/>
        </a:lnSpc>
        <a:spcBef>
          <a:spcPts val="550"/>
        </a:spcBef>
        <a:spcAft>
          <a:spcPts val="0"/>
        </a:spcAft>
        <a:buSzPct val="100000"/>
        <a:buFont typeface="Arial" pitchFamily="34"/>
        <a:buChar char="•"/>
        <a:tabLst/>
        <a:defRPr lang="hu-HU" sz="2205" b="0" i="0" u="none" strike="noStrike" kern="1200" cap="none" spc="0" baseline="0">
          <a:solidFill>
            <a:srgbClr val="000000"/>
          </a:solidFill>
          <a:uFillTx/>
          <a:latin typeface="Calibri"/>
        </a:defRPr>
      </a:lvl3pPr>
      <a:lvl4pPr marL="1763895" marR="0" lvl="3" indent="-251990" algn="l" defTabSz="1007943" rtl="0" fontAlgn="auto" hangingPunct="1">
        <a:lnSpc>
          <a:spcPct val="90000"/>
        </a:lnSpc>
        <a:spcBef>
          <a:spcPts val="550"/>
        </a:spcBef>
        <a:spcAft>
          <a:spcPts val="0"/>
        </a:spcAft>
        <a:buSzPct val="100000"/>
        <a:buFont typeface="Arial" pitchFamily="34"/>
        <a:buChar char="•"/>
        <a:tabLst/>
        <a:defRPr lang="hu-HU" sz="1984" b="0" i="0" u="none" strike="noStrike" kern="1200" cap="none" spc="0" baseline="0">
          <a:solidFill>
            <a:srgbClr val="000000"/>
          </a:solidFill>
          <a:uFillTx/>
          <a:latin typeface="Calibri"/>
        </a:defRPr>
      </a:lvl4pPr>
      <a:lvl5pPr marL="2267867" marR="0" lvl="4" indent="-251990" algn="l" defTabSz="1007943" rtl="0" fontAlgn="auto" hangingPunct="1">
        <a:lnSpc>
          <a:spcPct val="90000"/>
        </a:lnSpc>
        <a:spcBef>
          <a:spcPts val="550"/>
        </a:spcBef>
        <a:spcAft>
          <a:spcPts val="0"/>
        </a:spcAft>
        <a:buSzPct val="100000"/>
        <a:buFont typeface="Arial" pitchFamily="34"/>
        <a:buChar char="•"/>
        <a:tabLst/>
        <a:defRPr lang="hu-HU" sz="1984"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2FF8A6-3C18-4F1A-B816-9D2BC2AB9EB3}"/>
              </a:ext>
            </a:extLst>
          </p:cNvPr>
          <p:cNvSpPr txBox="1">
            <a:spLocks noGrp="1"/>
          </p:cNvSpPr>
          <p:nvPr>
            <p:ph type="title" idx="4294967295"/>
          </p:nvPr>
        </p:nvSpPr>
        <p:spPr>
          <a:xfrm>
            <a:off x="671297" y="1817113"/>
            <a:ext cx="10993163" cy="2250795"/>
          </a:xfrm>
        </p:spPr>
        <p:txBody>
          <a:bodyPr rtlCol="0"/>
          <a:lstStyle/>
          <a:p>
            <a:pPr lvl="0" rtl="0"/>
            <a:r>
              <a:rPr lang="lv-lv" sz="6600" b="1">
                <a:ln w="10160">
                  <a:solidFill>
                    <a:schemeClr val="bg1">
                      <a:lumMod val="75000"/>
                    </a:schemeClr>
                  </a:solidFill>
                  <a:prstDash val="solid"/>
                </a:ln>
                <a:solidFill>
                  <a:srgbClr val="FFFFFF"/>
                </a:solidFill>
                <a:effectLst>
                  <a:outerShdw blurRad="50800" dist="38100" dir="2700000" algn="tl" rotWithShape="0">
                    <a:prstClr val="black">
                      <a:alpha val="40000"/>
                    </a:prstClr>
                  </a:outerShdw>
                </a:effectLst>
                <a:latin typeface="+mn-lt"/>
              </a:rPr>
              <a:t>Sadarbība ar valsts iestādēm</a:t>
            </a:r>
          </a:p>
        </p:txBody>
      </p:sp>
      <p:pic>
        <p:nvPicPr>
          <p:cNvPr id="3" name="Picture 2">
            <a:extLst>
              <a:ext uri="{FF2B5EF4-FFF2-40B4-BE49-F238E27FC236}">
                <a16:creationId xmlns:a16="http://schemas.microsoft.com/office/drawing/2014/main" id="{E85EC241-A50F-4430-965F-57A47D4DE8EF}"/>
              </a:ext>
            </a:extLst>
          </p:cNvPr>
          <p:cNvPicPr>
            <a:picLocks noChangeAspect="1"/>
          </p:cNvPicPr>
          <p:nvPr/>
        </p:nvPicPr>
        <p:blipFill>
          <a:blip r:embed="rId4"/>
          <a:stretch>
            <a:fillRect/>
          </a:stretch>
        </p:blipFill>
        <p:spPr>
          <a:xfrm>
            <a:off x="73049" y="5807104"/>
            <a:ext cx="6774560" cy="17525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7E88C76E-95D6-468B-ADA7-BE9AF4958167}"/>
              </a:ext>
            </a:extLst>
          </p:cNvPr>
          <p:cNvSpPr txBox="1">
            <a:spLocks noGrp="1"/>
          </p:cNvSpPr>
          <p:nvPr>
            <p:ph type="body" idx="4294967295"/>
          </p:nvPr>
        </p:nvSpPr>
        <p:spPr>
          <a:xfrm>
            <a:off x="671946" y="1994461"/>
            <a:ext cx="10921739" cy="4384081"/>
          </a:xfrm>
        </p:spPr>
        <p:txBody>
          <a:bodyPr rtlCol="0"/>
          <a:lstStyle/>
          <a:p>
            <a:pPr lvl="0" algn="just" rtl="0">
              <a:buNone/>
            </a:pPr>
            <a:r>
              <a:rPr lang="lv-lv"/>
              <a:t>Pierādījumu nodošana: no administratīvā posma līdz nodošanai tiesai.</a:t>
            </a:r>
          </a:p>
          <a:p>
            <a:pPr lvl="0" algn="just" rtl="0">
              <a:buNone/>
            </a:pPr>
            <a:r>
              <a:rPr lang="lv-lv"/>
              <a:t>Juridiskie jautājumi – pierādījumu pieņemamība.</a:t>
            </a:r>
            <a:endParaRPr lang="it-IT" dirty="0"/>
          </a:p>
          <a:p>
            <a:pPr lvl="0" algn="just" rtl="0">
              <a:buNone/>
            </a:pPr>
            <a:r>
              <a:rPr lang="lv-lv"/>
              <a:t>Dažās sistēmās, ja administratīvajā praksē ir nopietns pamats uzskatīt, ka ir izdarīti noziedzīgi nodarījumi, tā ir jāturpina saskaņā ar kriminālprocesa kodeksa noteikumiem (Itālijas Kriminālprocesa kodekss,  220. pants par īstenošanas noteikumiem).</a:t>
            </a:r>
          </a:p>
        </p:txBody>
      </p:sp>
      <p:sp>
        <p:nvSpPr>
          <p:cNvPr id="3" name="Titolo 1">
            <a:extLst>
              <a:ext uri="{FF2B5EF4-FFF2-40B4-BE49-F238E27FC236}">
                <a16:creationId xmlns:a16="http://schemas.microsoft.com/office/drawing/2014/main" id="{AC6065C5-7574-4F8E-9A90-4437D88F6221}"/>
              </a:ext>
            </a:extLst>
          </p:cNvPr>
          <p:cNvSpPr txBox="1">
            <a:spLocks noGrp="1"/>
          </p:cNvSpPr>
          <p:nvPr>
            <p:ph type="title" idx="4294967295"/>
          </p:nvPr>
        </p:nvSpPr>
        <p:spPr>
          <a:xfrm>
            <a:off x="671946" y="301322"/>
            <a:ext cx="12095052" cy="1261798"/>
          </a:xfrm>
        </p:spPr>
        <p:txBody>
          <a:bodyPr rtlCol="0"/>
          <a:lstStyle/>
          <a:p>
            <a:pPr lvl="0" rtl="0"/>
            <a:r>
              <a:rPr lang="lv-lv" b="1"/>
              <a:t>Informācijas plūsma</a:t>
            </a:r>
          </a:p>
        </p:txBody>
      </p:sp>
      <p:sp>
        <p:nvSpPr>
          <p:cNvPr id="5" name="Dia számának helye 4">
            <a:extLst>
              <a:ext uri="{FF2B5EF4-FFF2-40B4-BE49-F238E27FC236}">
                <a16:creationId xmlns:a16="http://schemas.microsoft.com/office/drawing/2014/main" id="{D98B98A7-3DFE-4B00-811F-A78C0EB2C237}"/>
              </a:ext>
            </a:extLst>
          </p:cNvPr>
          <p:cNvSpPr>
            <a:spLocks noGrp="1"/>
          </p:cNvSpPr>
          <p:nvPr>
            <p:ph type="sldNum" sz="quarter" idx="8"/>
          </p:nvPr>
        </p:nvSpPr>
        <p:spPr/>
        <p:txBody>
          <a:bodyPr rtlCol="0"/>
          <a:lstStyle/>
          <a:p>
            <a:pPr lvl="0" rtl="0"/>
            <a:fld id="{461FCA76-257D-4B10-9521-1C2932CB9F09}" type="slidenum">
              <a:rPr lang="hu-HU" smtClean="0"/>
              <a:t>10</a:t>
            </a:fld>
            <a:endParaRPr lang="hu-H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0E84469C-D786-47AA-AE3D-D0FBE904249A}"/>
              </a:ext>
            </a:extLst>
          </p:cNvPr>
          <p:cNvSpPr txBox="1">
            <a:spLocks noGrp="1"/>
          </p:cNvSpPr>
          <p:nvPr>
            <p:ph type="body" idx="4294967295"/>
          </p:nvPr>
        </p:nvSpPr>
        <p:spPr>
          <a:xfrm>
            <a:off x="672367" y="2195648"/>
            <a:ext cx="11022927" cy="4384081"/>
          </a:xfrm>
        </p:spPr>
        <p:txBody>
          <a:bodyPr rtlCol="0"/>
          <a:lstStyle/>
          <a:p>
            <a:pPr lvl="0" algn="just" rtl="0">
              <a:buNone/>
            </a:pPr>
            <a:r>
              <a:rPr lang="lv-lv"/>
              <a:t>Laikā, kamēr </a:t>
            </a:r>
            <a:r>
              <a:rPr lang="en-gb" i="1"/>
              <a:t>EPPO</a:t>
            </a:r>
            <a:r>
              <a:rPr lang="en-gb"/>
              <a:t> pieņem lēmumu par pārņemšanu (27. pants): valsts iestādes </a:t>
            </a:r>
            <a:r>
              <a:rPr lang="lv-lv" u="sng"/>
              <a:t>atturas pieņemt jebkādus lēmumus </a:t>
            </a:r>
            <a:r>
              <a:rPr lang="lv-lv"/>
              <a:t>saskaņā ar valsts tiesību aktiem, kas </a:t>
            </a:r>
            <a:r>
              <a:rPr lang="en-gb" i="1"/>
              <a:t>EPPO</a:t>
            </a:r>
            <a:r>
              <a:rPr lang="en-gb"/>
              <a:t> var liegt izmantot pārņemšanas tiesības.</a:t>
            </a:r>
          </a:p>
          <a:p>
            <a:pPr lvl="0" algn="just" rtl="0">
              <a:buNone/>
            </a:pPr>
            <a:r>
              <a:rPr lang="lv-lv"/>
              <a:t>Valsts iestādes veic jebkādus steidzamus pasākumus, kas nepieciešami, saskaņā ar valsts tiesību aktiem, lai nodrošinātu efektīvu izmeklēšanu un kriminālvajāšanu.   </a:t>
            </a:r>
          </a:p>
        </p:txBody>
      </p:sp>
      <p:sp>
        <p:nvSpPr>
          <p:cNvPr id="3" name="Titolo 1">
            <a:extLst>
              <a:ext uri="{FF2B5EF4-FFF2-40B4-BE49-F238E27FC236}">
                <a16:creationId xmlns:a16="http://schemas.microsoft.com/office/drawing/2014/main" id="{558628E6-14F5-4C8F-85D8-8B23DF580608}"/>
              </a:ext>
            </a:extLst>
          </p:cNvPr>
          <p:cNvSpPr txBox="1">
            <a:spLocks noGrp="1"/>
          </p:cNvSpPr>
          <p:nvPr>
            <p:ph type="title" idx="4294967295"/>
          </p:nvPr>
        </p:nvSpPr>
        <p:spPr>
          <a:xfrm>
            <a:off x="671946" y="184754"/>
            <a:ext cx="11441027" cy="1583923"/>
          </a:xfrm>
        </p:spPr>
        <p:txBody>
          <a:bodyPr rtlCol="0"/>
          <a:lstStyle/>
          <a:p>
            <a:pPr lvl="0" rtl="0"/>
            <a:r>
              <a:rPr lang="lv-lv" sz="4800" b="1"/>
              <a:t>Operatīvā sadarbība – atturēšanās no darbības</a:t>
            </a:r>
          </a:p>
        </p:txBody>
      </p:sp>
      <p:sp>
        <p:nvSpPr>
          <p:cNvPr id="5" name="Dia számának helye 4">
            <a:extLst>
              <a:ext uri="{FF2B5EF4-FFF2-40B4-BE49-F238E27FC236}">
                <a16:creationId xmlns:a16="http://schemas.microsoft.com/office/drawing/2014/main" id="{3D162EAB-322B-4EC4-A84C-7131808F90A7}"/>
              </a:ext>
            </a:extLst>
          </p:cNvPr>
          <p:cNvSpPr>
            <a:spLocks noGrp="1"/>
          </p:cNvSpPr>
          <p:nvPr>
            <p:ph type="sldNum" sz="quarter" idx="8"/>
          </p:nvPr>
        </p:nvSpPr>
        <p:spPr/>
        <p:txBody>
          <a:bodyPr rtlCol="0"/>
          <a:lstStyle/>
          <a:p>
            <a:pPr lvl="0" rtl="0"/>
            <a:fld id="{461FCA76-257D-4B10-9521-1C2932CB9F09}" type="slidenum">
              <a:rPr lang="hu-HU" smtClean="0"/>
              <a:t>11</a:t>
            </a:fld>
            <a:endParaRPr lang="hu-H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810EED37-458E-4494-AB39-7211EC8EB1E2}"/>
              </a:ext>
            </a:extLst>
          </p:cNvPr>
          <p:cNvSpPr txBox="1">
            <a:spLocks noGrp="1"/>
          </p:cNvSpPr>
          <p:nvPr>
            <p:ph type="body" idx="4294967295"/>
          </p:nvPr>
        </p:nvSpPr>
        <p:spPr>
          <a:xfrm>
            <a:off x="671946" y="2092869"/>
            <a:ext cx="10887879" cy="4384081"/>
          </a:xfrm>
        </p:spPr>
        <p:txBody>
          <a:bodyPr rtlCol="0"/>
          <a:lstStyle/>
          <a:p>
            <a:pPr lvl="0" algn="just" rtl="0">
              <a:buNone/>
            </a:pPr>
            <a:r>
              <a:rPr lang="lv-lv"/>
              <a:t>Laikā, kamēr </a:t>
            </a:r>
            <a:r>
              <a:rPr lang="en-gb" i="1"/>
              <a:t>EPPO</a:t>
            </a:r>
            <a:r>
              <a:rPr lang="en-gb"/>
              <a:t> pieņem lēmumu par pārņemšanu (27. pants): pirms </a:t>
            </a:r>
            <a:r>
              <a:rPr lang="en-gb" i="1"/>
              <a:t>EPPO </a:t>
            </a:r>
            <a:r>
              <a:rPr lang="en-gb"/>
              <a:t>pieņem lēmumu par to, vai īstenot pārņemšanas tiesības, tā attiecīgā gadījumā </a:t>
            </a:r>
            <a:r>
              <a:rPr lang="lv-lv" u="sng"/>
              <a:t>apspriežas ar attiecīgās dalībvalsts kompetentajām iestādēm</a:t>
            </a:r>
            <a:r>
              <a:rPr lang="lv-lv"/>
              <a:t>.</a:t>
            </a:r>
          </a:p>
        </p:txBody>
      </p:sp>
      <p:sp>
        <p:nvSpPr>
          <p:cNvPr id="3" name="Titolo 1">
            <a:extLst>
              <a:ext uri="{FF2B5EF4-FFF2-40B4-BE49-F238E27FC236}">
                <a16:creationId xmlns:a16="http://schemas.microsoft.com/office/drawing/2014/main" id="{8CD1E6B1-C2D1-412F-8628-9E1FD8C84702}"/>
              </a:ext>
            </a:extLst>
          </p:cNvPr>
          <p:cNvSpPr txBox="1">
            <a:spLocks noGrp="1"/>
          </p:cNvSpPr>
          <p:nvPr>
            <p:ph type="title" idx="4294967295"/>
          </p:nvPr>
        </p:nvSpPr>
        <p:spPr>
          <a:xfrm>
            <a:off x="671946" y="301322"/>
            <a:ext cx="12095052" cy="1261798"/>
          </a:xfrm>
        </p:spPr>
        <p:txBody>
          <a:bodyPr rtlCol="0"/>
          <a:lstStyle/>
          <a:p>
            <a:pPr lvl="0" rtl="0"/>
            <a:r>
              <a:rPr lang="lv-lv" b="1"/>
              <a:t>Operatīvā sadarbība – pārņemšanas tiesības</a:t>
            </a:r>
          </a:p>
        </p:txBody>
      </p:sp>
      <p:sp>
        <p:nvSpPr>
          <p:cNvPr id="5" name="Dia számának helye 4">
            <a:extLst>
              <a:ext uri="{FF2B5EF4-FFF2-40B4-BE49-F238E27FC236}">
                <a16:creationId xmlns:a16="http://schemas.microsoft.com/office/drawing/2014/main" id="{706CE43D-C969-4FD7-977C-4DE40EE33E79}"/>
              </a:ext>
            </a:extLst>
          </p:cNvPr>
          <p:cNvSpPr>
            <a:spLocks noGrp="1"/>
          </p:cNvSpPr>
          <p:nvPr>
            <p:ph type="sldNum" sz="quarter" idx="8"/>
          </p:nvPr>
        </p:nvSpPr>
        <p:spPr/>
        <p:txBody>
          <a:bodyPr rtlCol="0"/>
          <a:lstStyle/>
          <a:p>
            <a:pPr lvl="0" rtl="0"/>
            <a:fld id="{461FCA76-257D-4B10-9521-1C2932CB9F09}" type="slidenum">
              <a:rPr lang="hu-HU" smtClean="0"/>
              <a:t>12</a:t>
            </a:fld>
            <a:endParaRPr lang="hu-H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9DC00E24-2F08-4D2F-A2C6-F1684196C375}"/>
              </a:ext>
            </a:extLst>
          </p:cNvPr>
          <p:cNvSpPr txBox="1">
            <a:spLocks noGrp="1"/>
          </p:cNvSpPr>
          <p:nvPr>
            <p:ph type="body" idx="4294967295"/>
          </p:nvPr>
        </p:nvSpPr>
        <p:spPr>
          <a:xfrm>
            <a:off x="671946" y="1915439"/>
            <a:ext cx="11260406" cy="4384081"/>
          </a:xfrm>
        </p:spPr>
        <p:txBody>
          <a:bodyPr rtlCol="0"/>
          <a:lstStyle/>
          <a:p>
            <a:pPr lvl="0" algn="just" rtl="0">
              <a:buNone/>
            </a:pPr>
            <a:endParaRPr lang="it-IT"/>
          </a:p>
          <a:p>
            <a:pPr lvl="0" algn="just" rtl="0">
              <a:buNone/>
            </a:pPr>
            <a:r>
              <a:rPr lang="lv-lv"/>
              <a:t>Ja </a:t>
            </a:r>
            <a:r>
              <a:rPr lang="en-gb" i="1"/>
              <a:t>EPPO</a:t>
            </a:r>
            <a:r>
              <a:rPr lang="en-gb"/>
              <a:t> īsteno pārņemšanas tiesības, </a:t>
            </a:r>
            <a:r>
              <a:rPr lang="lv-lv" u="sng"/>
              <a:t>dalībvalstu kompetentās iestādes lietas materiālus pārsūta</a:t>
            </a:r>
            <a:r>
              <a:rPr lang="lv-lv"/>
              <a:t> </a:t>
            </a:r>
            <a:r>
              <a:rPr lang="en-gb" i="1"/>
              <a:t>EPPO</a:t>
            </a:r>
            <a:r>
              <a:rPr lang="en-gb"/>
              <a:t> un atturas no turpmāku izmeklēšanas darbību veikšanas attiecībā uz šo pašu nodarījumu.</a:t>
            </a:r>
          </a:p>
        </p:txBody>
      </p:sp>
      <p:sp>
        <p:nvSpPr>
          <p:cNvPr id="3" name="Titolo 1">
            <a:extLst>
              <a:ext uri="{FF2B5EF4-FFF2-40B4-BE49-F238E27FC236}">
                <a16:creationId xmlns:a16="http://schemas.microsoft.com/office/drawing/2014/main" id="{D2DF4122-1249-449C-AB56-E3AC217143A9}"/>
              </a:ext>
            </a:extLst>
          </p:cNvPr>
          <p:cNvSpPr txBox="1">
            <a:spLocks noGrp="1"/>
          </p:cNvSpPr>
          <p:nvPr>
            <p:ph type="title" idx="4294967295"/>
          </p:nvPr>
        </p:nvSpPr>
        <p:spPr>
          <a:xfrm>
            <a:off x="671946" y="301322"/>
            <a:ext cx="12095052" cy="1261798"/>
          </a:xfrm>
        </p:spPr>
        <p:txBody>
          <a:bodyPr rtlCol="0"/>
          <a:lstStyle/>
          <a:p>
            <a:pPr lvl="0" rtl="0"/>
            <a:r>
              <a:rPr lang="lv-lv" b="1"/>
              <a:t>Operatīvā sadarbība – pārņemšanas tiesības</a:t>
            </a:r>
          </a:p>
        </p:txBody>
      </p:sp>
      <p:sp>
        <p:nvSpPr>
          <p:cNvPr id="5" name="Dia számának helye 4">
            <a:extLst>
              <a:ext uri="{FF2B5EF4-FFF2-40B4-BE49-F238E27FC236}">
                <a16:creationId xmlns:a16="http://schemas.microsoft.com/office/drawing/2014/main" id="{45934ADD-41D4-4863-BD25-EB1CDB0DB2C7}"/>
              </a:ext>
            </a:extLst>
          </p:cNvPr>
          <p:cNvSpPr>
            <a:spLocks noGrp="1"/>
          </p:cNvSpPr>
          <p:nvPr>
            <p:ph type="sldNum" sz="quarter" idx="8"/>
          </p:nvPr>
        </p:nvSpPr>
        <p:spPr/>
        <p:txBody>
          <a:bodyPr rtlCol="0"/>
          <a:lstStyle/>
          <a:p>
            <a:pPr lvl="0" rtl="0"/>
            <a:fld id="{461FCA76-257D-4B10-9521-1C2932CB9F09}" type="slidenum">
              <a:rPr lang="hu-HU" smtClean="0"/>
              <a:t>13</a:t>
            </a:fld>
            <a:endParaRPr lang="hu-H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42BEF639-60AE-4AE8-B7C0-B33BEA185AE8}"/>
              </a:ext>
            </a:extLst>
          </p:cNvPr>
          <p:cNvSpPr txBox="1">
            <a:spLocks noGrp="1"/>
          </p:cNvSpPr>
          <p:nvPr>
            <p:ph type="body" idx="4294967295"/>
          </p:nvPr>
        </p:nvSpPr>
        <p:spPr>
          <a:xfrm>
            <a:off x="671946" y="1768678"/>
            <a:ext cx="11068501" cy="4384081"/>
          </a:xfrm>
        </p:spPr>
        <p:txBody>
          <a:bodyPr rtlCol="0"/>
          <a:lstStyle/>
          <a:p>
            <a:pPr lvl="0" rtl="0">
              <a:buNone/>
            </a:pPr>
            <a:endParaRPr lang="it-IT" dirty="0"/>
          </a:p>
          <a:p>
            <a:pPr lvl="0" algn="just" rtl="0">
              <a:buNone/>
            </a:pPr>
            <a:r>
              <a:rPr lang="lv-lv"/>
              <a:t>Ja </a:t>
            </a:r>
            <a:r>
              <a:rPr lang="en-gb" i="1"/>
              <a:t>EPPO</a:t>
            </a:r>
            <a:r>
              <a:rPr lang="en-gb"/>
              <a:t> ir atturējusies īstenot savu kompetenci, tā bez liekas kavēšanās </a:t>
            </a:r>
            <a:r>
              <a:rPr lang="lv-lv" u="sng"/>
              <a:t>informē kompetentās valsts iestādes</a:t>
            </a:r>
            <a:r>
              <a:rPr lang="lv-lv"/>
              <a:t>.</a:t>
            </a:r>
          </a:p>
          <a:p>
            <a:pPr lvl="0" algn="just" rtl="0">
              <a:buNone/>
            </a:pPr>
            <a:r>
              <a:rPr lang="lv-lv" u="sng"/>
              <a:t>Kompetentās valsts iestādes</a:t>
            </a:r>
            <a:r>
              <a:rPr lang="lv-lv"/>
              <a:t> procesa laikā jebkurā brīdī </a:t>
            </a:r>
            <a:r>
              <a:rPr lang="en-gb" i="1"/>
              <a:t>EPPO</a:t>
            </a:r>
            <a:r>
              <a:rPr lang="en-gb"/>
              <a:t> </a:t>
            </a:r>
            <a:r>
              <a:rPr lang="en-gb" u="sng"/>
              <a:t>informē par jebkādiem jauniem faktiem</a:t>
            </a:r>
            <a:r>
              <a:rPr lang="en-gb"/>
              <a:t>, kas </a:t>
            </a:r>
            <a:r>
              <a:rPr lang="en-gb" i="1"/>
              <a:t>EPPO</a:t>
            </a:r>
            <a:r>
              <a:rPr lang="en-gb"/>
              <a:t> varētu dot pamatu pārskatīt savu lēmumu neīstenot kompetenci.</a:t>
            </a:r>
          </a:p>
        </p:txBody>
      </p:sp>
      <p:sp>
        <p:nvSpPr>
          <p:cNvPr id="3" name="Titolo 1">
            <a:extLst>
              <a:ext uri="{FF2B5EF4-FFF2-40B4-BE49-F238E27FC236}">
                <a16:creationId xmlns:a16="http://schemas.microsoft.com/office/drawing/2014/main" id="{FC13B104-618D-4031-A99B-221258F9AD67}"/>
              </a:ext>
            </a:extLst>
          </p:cNvPr>
          <p:cNvSpPr txBox="1">
            <a:spLocks noGrp="1"/>
          </p:cNvSpPr>
          <p:nvPr>
            <p:ph type="title" idx="4294967295"/>
          </p:nvPr>
        </p:nvSpPr>
        <p:spPr>
          <a:xfrm>
            <a:off x="671946" y="301322"/>
            <a:ext cx="12095052" cy="1261798"/>
          </a:xfrm>
        </p:spPr>
        <p:txBody>
          <a:bodyPr rtlCol="0"/>
          <a:lstStyle/>
          <a:p>
            <a:pPr lvl="0" rtl="0"/>
            <a:r>
              <a:rPr lang="lv-lv" b="1"/>
              <a:t>Operatīvā sadarbība – pārņemšanas tiesības</a:t>
            </a:r>
          </a:p>
        </p:txBody>
      </p:sp>
      <p:sp>
        <p:nvSpPr>
          <p:cNvPr id="5" name="Dia számának helye 4">
            <a:extLst>
              <a:ext uri="{FF2B5EF4-FFF2-40B4-BE49-F238E27FC236}">
                <a16:creationId xmlns:a16="http://schemas.microsoft.com/office/drawing/2014/main" id="{8188BCC0-4048-4768-8655-4AD1365AF96F}"/>
              </a:ext>
            </a:extLst>
          </p:cNvPr>
          <p:cNvSpPr>
            <a:spLocks noGrp="1"/>
          </p:cNvSpPr>
          <p:nvPr>
            <p:ph type="sldNum" sz="quarter" idx="8"/>
          </p:nvPr>
        </p:nvSpPr>
        <p:spPr/>
        <p:txBody>
          <a:bodyPr rtlCol="0"/>
          <a:lstStyle/>
          <a:p>
            <a:pPr lvl="0" rtl="0"/>
            <a:fld id="{461FCA76-257D-4B10-9521-1C2932CB9F09}" type="slidenum">
              <a:rPr lang="hu-HU" smtClean="0"/>
              <a:t>14</a:t>
            </a:fld>
            <a:endParaRPr lang="hu-H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6D05198E-965A-4C8D-9C49-9A8657830246}"/>
              </a:ext>
            </a:extLst>
          </p:cNvPr>
          <p:cNvSpPr txBox="1">
            <a:spLocks noGrp="1"/>
          </p:cNvSpPr>
          <p:nvPr>
            <p:ph type="body" idx="4294967295"/>
          </p:nvPr>
        </p:nvSpPr>
        <p:spPr>
          <a:xfrm>
            <a:off x="671946" y="1994461"/>
            <a:ext cx="10978185" cy="4384081"/>
          </a:xfrm>
        </p:spPr>
        <p:txBody>
          <a:bodyPr rtlCol="0"/>
          <a:lstStyle/>
          <a:p>
            <a:pPr lvl="0" algn="just" rtl="0">
              <a:buNone/>
            </a:pPr>
            <a:r>
              <a:rPr lang="lv-lv"/>
              <a:t>Eiropas deleģētais prokurors, kurš nodarbojas ar lietu, saskaņā ar šo regulu un valsts tiesību aktiem var izmeklēšanas pasākumus un citus pasākumus veikt vai nu pats, vai</a:t>
            </a:r>
            <a:r>
              <a:rPr lang="en-gb" b="1"/>
              <a:t> </a:t>
            </a:r>
            <a:r>
              <a:rPr lang="en-gb"/>
              <a:t>uzdot to savas dalībvalsts kompetentajām iestādēm.</a:t>
            </a:r>
          </a:p>
          <a:p>
            <a:pPr lvl="0" algn="just" rtl="0">
              <a:buNone/>
            </a:pPr>
            <a:r>
              <a:rPr lang="lv-lv"/>
              <a:t>Minētās iestādes saskaņā ar valsts tiesību aktiem nodrošina, lai visi norādījumi tiktu ievēroti, un apņemas veikt tām uzticētos pasākumus.</a:t>
            </a:r>
          </a:p>
        </p:txBody>
      </p:sp>
      <p:sp>
        <p:nvSpPr>
          <p:cNvPr id="3" name="Titolo 1">
            <a:extLst>
              <a:ext uri="{FF2B5EF4-FFF2-40B4-BE49-F238E27FC236}">
                <a16:creationId xmlns:a16="http://schemas.microsoft.com/office/drawing/2014/main" id="{98E1E5A2-CB18-443F-B374-5C188C5B5A06}"/>
              </a:ext>
            </a:extLst>
          </p:cNvPr>
          <p:cNvSpPr txBox="1">
            <a:spLocks noGrp="1"/>
          </p:cNvSpPr>
          <p:nvPr>
            <p:ph type="title" idx="4294967295"/>
          </p:nvPr>
        </p:nvSpPr>
        <p:spPr>
          <a:xfrm>
            <a:off x="671946" y="301322"/>
            <a:ext cx="12095052" cy="1261798"/>
          </a:xfrm>
        </p:spPr>
        <p:txBody>
          <a:bodyPr rtlCol="0"/>
          <a:lstStyle/>
          <a:p>
            <a:pPr lvl="0" rtl="0"/>
            <a:r>
              <a:rPr lang="lv-lv" b="1"/>
              <a:t>Operatīvā sadarbība</a:t>
            </a:r>
          </a:p>
        </p:txBody>
      </p:sp>
      <p:sp>
        <p:nvSpPr>
          <p:cNvPr id="5" name="Dia számának helye 4">
            <a:extLst>
              <a:ext uri="{FF2B5EF4-FFF2-40B4-BE49-F238E27FC236}">
                <a16:creationId xmlns:a16="http://schemas.microsoft.com/office/drawing/2014/main" id="{80872BB5-5519-47E4-B41A-2A6CB8CA5E0C}"/>
              </a:ext>
            </a:extLst>
          </p:cNvPr>
          <p:cNvSpPr>
            <a:spLocks noGrp="1"/>
          </p:cNvSpPr>
          <p:nvPr>
            <p:ph type="sldNum" sz="quarter" idx="8"/>
          </p:nvPr>
        </p:nvSpPr>
        <p:spPr/>
        <p:txBody>
          <a:bodyPr rtlCol="0"/>
          <a:lstStyle/>
          <a:p>
            <a:pPr lvl="0" rtl="0"/>
            <a:fld id="{461FCA76-257D-4B10-9521-1C2932CB9F09}" type="slidenum">
              <a:rPr lang="hu-HU" smtClean="0"/>
              <a:t>15</a:t>
            </a:fld>
            <a:endParaRPr lang="hu-H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396AF018-F597-457F-94CE-36493CDC97E1}"/>
              </a:ext>
            </a:extLst>
          </p:cNvPr>
          <p:cNvSpPr txBox="1">
            <a:spLocks noGrp="1"/>
          </p:cNvSpPr>
          <p:nvPr>
            <p:ph type="body" idx="4294967295"/>
          </p:nvPr>
        </p:nvSpPr>
        <p:spPr>
          <a:xfrm>
            <a:off x="671946" y="1949299"/>
            <a:ext cx="11136230" cy="4384081"/>
          </a:xfrm>
        </p:spPr>
        <p:txBody>
          <a:bodyPr rtlCol="0"/>
          <a:lstStyle/>
          <a:p>
            <a:pPr lvl="0" algn="just" rtl="0">
              <a:buNone/>
            </a:pPr>
            <a:r>
              <a:rPr lang="lv-lv"/>
              <a:t>Jebkurā </a:t>
            </a:r>
            <a:r>
              <a:rPr lang="en-gb" i="1"/>
              <a:t>EPPO</a:t>
            </a:r>
            <a:r>
              <a:rPr lang="en-gb"/>
              <a:t> veiktas izmeklēšanas posmā kompetentās valsts iestādes veic tādus </a:t>
            </a:r>
            <a:r>
              <a:rPr lang="lv-lv" u="sng"/>
              <a:t>steidzamus pasākumus</a:t>
            </a:r>
            <a:r>
              <a:rPr lang="lv-lv"/>
              <a:t> saskaņā ar valsts tiesību aktiem, kuri vajadzīgi, lai nodrošinātu efektīvu izmeklēšanu, pat ja tās nerīkojas saskaņā ar konkrētu norādījumu, ko devis Eiropas deleģētais prokurors, kurš nodarbojas ar lietu.</a:t>
            </a:r>
          </a:p>
          <a:p>
            <a:pPr lvl="0" algn="just" rtl="0">
              <a:buNone/>
            </a:pPr>
            <a:r>
              <a:rPr lang="lv-lv"/>
              <a:t>Valsts iestādes bez liekas kavēšanās informē Eiropas deleģēto prokuroru, kurš nodarbojas ar lietu, par to veiktajiem steidzamajiem pasākumiem.</a:t>
            </a:r>
          </a:p>
        </p:txBody>
      </p:sp>
      <p:sp>
        <p:nvSpPr>
          <p:cNvPr id="3" name="Titolo 1">
            <a:extLst>
              <a:ext uri="{FF2B5EF4-FFF2-40B4-BE49-F238E27FC236}">
                <a16:creationId xmlns:a16="http://schemas.microsoft.com/office/drawing/2014/main" id="{0B3882EF-F8DA-4065-B413-F881540572AE}"/>
              </a:ext>
            </a:extLst>
          </p:cNvPr>
          <p:cNvSpPr txBox="1">
            <a:spLocks noGrp="1"/>
          </p:cNvSpPr>
          <p:nvPr>
            <p:ph type="title" idx="4294967295"/>
          </p:nvPr>
        </p:nvSpPr>
        <p:spPr>
          <a:xfrm>
            <a:off x="671946" y="301322"/>
            <a:ext cx="12095052" cy="1261798"/>
          </a:xfrm>
        </p:spPr>
        <p:txBody>
          <a:bodyPr rtlCol="0"/>
          <a:lstStyle/>
          <a:p>
            <a:pPr lvl="0" rtl="0"/>
            <a:r>
              <a:rPr lang="lv-lv" b="1"/>
              <a:t>Operatīvā sadarbība</a:t>
            </a:r>
          </a:p>
        </p:txBody>
      </p:sp>
      <p:sp>
        <p:nvSpPr>
          <p:cNvPr id="5" name="Dia számának helye 4">
            <a:extLst>
              <a:ext uri="{FF2B5EF4-FFF2-40B4-BE49-F238E27FC236}">
                <a16:creationId xmlns:a16="http://schemas.microsoft.com/office/drawing/2014/main" id="{8B64773E-4667-4419-A794-6F8FECCC6B80}"/>
              </a:ext>
            </a:extLst>
          </p:cNvPr>
          <p:cNvSpPr>
            <a:spLocks noGrp="1"/>
          </p:cNvSpPr>
          <p:nvPr>
            <p:ph type="sldNum" sz="quarter" idx="8"/>
          </p:nvPr>
        </p:nvSpPr>
        <p:spPr/>
        <p:txBody>
          <a:bodyPr rtlCol="0"/>
          <a:lstStyle/>
          <a:p>
            <a:pPr lvl="0" rtl="0"/>
            <a:fld id="{461FCA76-257D-4B10-9521-1C2932CB9F09}" type="slidenum">
              <a:rPr lang="hu-HU" smtClean="0"/>
              <a:t>16</a:t>
            </a:fld>
            <a:endParaRPr lang="hu-H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B2F97FF9-6870-49A1-BA19-5EB63F301494}"/>
              </a:ext>
            </a:extLst>
          </p:cNvPr>
          <p:cNvSpPr txBox="1">
            <a:spLocks noGrp="1"/>
          </p:cNvSpPr>
          <p:nvPr>
            <p:ph type="body" idx="4294967295"/>
          </p:nvPr>
        </p:nvSpPr>
        <p:spPr>
          <a:xfrm>
            <a:off x="671946" y="1892853"/>
            <a:ext cx="11091077" cy="4384081"/>
          </a:xfrm>
        </p:spPr>
        <p:txBody>
          <a:bodyPr rtlCol="0"/>
          <a:lstStyle/>
          <a:p>
            <a:pPr lvl="0" algn="just" rtl="0">
              <a:buNone/>
            </a:pPr>
            <a:r>
              <a:rPr lang="lv-lv"/>
              <a:t>Izņēmuma gadījumos, kad ir saņemts kompetentās Pastāvīgās palātas apstiprinājums, uzraugošais Eiropas prokurors var pieņemt motivētu lēmumu pats personīgi veikt izmeklēšanu, vai nu izmeklēšanas pasākumus un citus pasākumus veicot pats personīgi, vai arī </a:t>
            </a:r>
            <a:r>
              <a:rPr lang="lv-lv" u="sng"/>
              <a:t>uzdodot tos savas dalībvalsts kompetentajām iestādēm</a:t>
            </a:r>
            <a:r>
              <a:rPr lang="lv-lv"/>
              <a:t>, ja tas šķiet nepieciešams izmeklēšanas vai kriminālvajāšanas efektivitātes interesēs.</a:t>
            </a:r>
            <a:endParaRPr lang="it-IT" dirty="0"/>
          </a:p>
        </p:txBody>
      </p:sp>
      <p:sp>
        <p:nvSpPr>
          <p:cNvPr id="3" name="Titolo 1">
            <a:extLst>
              <a:ext uri="{FF2B5EF4-FFF2-40B4-BE49-F238E27FC236}">
                <a16:creationId xmlns:a16="http://schemas.microsoft.com/office/drawing/2014/main" id="{819918FA-A017-4533-964A-862E64520F49}"/>
              </a:ext>
            </a:extLst>
          </p:cNvPr>
          <p:cNvSpPr txBox="1">
            <a:spLocks noGrp="1"/>
          </p:cNvSpPr>
          <p:nvPr>
            <p:ph type="title" idx="4294967295"/>
          </p:nvPr>
        </p:nvSpPr>
        <p:spPr>
          <a:xfrm>
            <a:off x="671946" y="301322"/>
            <a:ext cx="12095052" cy="1261798"/>
          </a:xfrm>
        </p:spPr>
        <p:txBody>
          <a:bodyPr rtlCol="0"/>
          <a:lstStyle/>
          <a:p>
            <a:pPr lvl="0" rtl="0"/>
            <a:r>
              <a:rPr lang="lv-lv" b="1"/>
              <a:t>Operatīvā sadarbība</a:t>
            </a:r>
          </a:p>
        </p:txBody>
      </p:sp>
      <p:sp>
        <p:nvSpPr>
          <p:cNvPr id="5" name="Dia számának helye 4">
            <a:extLst>
              <a:ext uri="{FF2B5EF4-FFF2-40B4-BE49-F238E27FC236}">
                <a16:creationId xmlns:a16="http://schemas.microsoft.com/office/drawing/2014/main" id="{4506516A-FEA8-4604-A2F1-0E8C16D0EEC2}"/>
              </a:ext>
            </a:extLst>
          </p:cNvPr>
          <p:cNvSpPr>
            <a:spLocks noGrp="1"/>
          </p:cNvSpPr>
          <p:nvPr>
            <p:ph type="sldNum" sz="quarter" idx="8"/>
          </p:nvPr>
        </p:nvSpPr>
        <p:spPr/>
        <p:txBody>
          <a:bodyPr rtlCol="0"/>
          <a:lstStyle/>
          <a:p>
            <a:pPr lvl="0" rtl="0"/>
            <a:fld id="{461FCA76-257D-4B10-9521-1C2932CB9F09}" type="slidenum">
              <a:rPr lang="hu-HU" smtClean="0"/>
              <a:t>17</a:t>
            </a:fld>
            <a:endParaRPr lang="hu-H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8">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BBCFE58D-5AA1-44BF-AD82-D9C465071CC5}"/>
              </a:ext>
            </a:extLst>
          </p:cNvPr>
          <p:cNvSpPr txBox="1">
            <a:spLocks noGrp="1"/>
          </p:cNvSpPr>
          <p:nvPr>
            <p:ph type="body" idx="4294967295"/>
          </p:nvPr>
        </p:nvSpPr>
        <p:spPr>
          <a:xfrm>
            <a:off x="671946" y="1926723"/>
            <a:ext cx="10865293" cy="4384081"/>
          </a:xfrm>
        </p:spPr>
        <p:txBody>
          <a:bodyPr rtlCol="0"/>
          <a:lstStyle/>
          <a:p>
            <a:pPr lvl="0" algn="just" rtl="0">
              <a:buNone/>
            </a:pPr>
            <a:r>
              <a:rPr lang="lv-lv"/>
              <a:t>34. pants: Ja </a:t>
            </a:r>
            <a:r>
              <a:rPr lang="en-gb" i="1"/>
              <a:t>EPPO</a:t>
            </a:r>
            <a:r>
              <a:rPr lang="en-gb"/>
              <a:t> veiktajā izmeklēšanā atklājas, ka fakti, kas tiek izmeklēti, neveido noziedzīgu nodarījumu, kas ir tās kompetencē saskaņā ar 22. un 23. pantu, kompetentā Pastāvīgā palāta nolemj lietu bez liekas kavēšanās nodot kompetentajām valsts iestādēm.</a:t>
            </a:r>
          </a:p>
        </p:txBody>
      </p:sp>
      <p:sp>
        <p:nvSpPr>
          <p:cNvPr id="3" name="Titolo 1">
            <a:extLst>
              <a:ext uri="{FF2B5EF4-FFF2-40B4-BE49-F238E27FC236}">
                <a16:creationId xmlns:a16="http://schemas.microsoft.com/office/drawing/2014/main" id="{0BA06442-7E05-4B6E-9DFE-1E87C1AFCC0E}"/>
              </a:ext>
            </a:extLst>
          </p:cNvPr>
          <p:cNvSpPr txBox="1">
            <a:spLocks noGrp="1"/>
          </p:cNvSpPr>
          <p:nvPr>
            <p:ph type="title" idx="4294967295"/>
          </p:nvPr>
        </p:nvSpPr>
        <p:spPr>
          <a:xfrm>
            <a:off x="671946" y="301322"/>
            <a:ext cx="12095052" cy="1261798"/>
          </a:xfrm>
        </p:spPr>
        <p:txBody>
          <a:bodyPr rtlCol="0"/>
          <a:lstStyle/>
          <a:p>
            <a:pPr lvl="0" rtl="0"/>
            <a:r>
              <a:rPr lang="lv-lv" b="1"/>
              <a:t>Operatīvā sadarbība – lietu nodošana</a:t>
            </a:r>
          </a:p>
        </p:txBody>
      </p:sp>
      <p:sp>
        <p:nvSpPr>
          <p:cNvPr id="5" name="Dia számának helye 4">
            <a:extLst>
              <a:ext uri="{FF2B5EF4-FFF2-40B4-BE49-F238E27FC236}">
                <a16:creationId xmlns:a16="http://schemas.microsoft.com/office/drawing/2014/main" id="{A80399F7-8880-4F77-AA7F-EBB833EBF74B}"/>
              </a:ext>
            </a:extLst>
          </p:cNvPr>
          <p:cNvSpPr>
            <a:spLocks noGrp="1"/>
          </p:cNvSpPr>
          <p:nvPr>
            <p:ph type="sldNum" sz="quarter" idx="8"/>
          </p:nvPr>
        </p:nvSpPr>
        <p:spPr/>
        <p:txBody>
          <a:bodyPr rtlCol="0"/>
          <a:lstStyle/>
          <a:p>
            <a:pPr lvl="0" rtl="0"/>
            <a:fld id="{461FCA76-257D-4B10-9521-1C2932CB9F09}" type="slidenum">
              <a:rPr lang="hu-HU" smtClean="0"/>
              <a:t>18</a:t>
            </a:fld>
            <a:endParaRPr lang="hu-H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9">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B24DA8CF-4EF8-488B-AE1A-951C892933E0}"/>
              </a:ext>
            </a:extLst>
          </p:cNvPr>
          <p:cNvSpPr txBox="1">
            <a:spLocks noGrp="1"/>
          </p:cNvSpPr>
          <p:nvPr>
            <p:ph type="body" idx="4294967295"/>
          </p:nvPr>
        </p:nvSpPr>
        <p:spPr>
          <a:xfrm>
            <a:off x="671946" y="2092869"/>
            <a:ext cx="10978185" cy="4384081"/>
          </a:xfrm>
        </p:spPr>
        <p:txBody>
          <a:bodyPr rtlCol="0"/>
          <a:lstStyle/>
          <a:p>
            <a:pPr lvl="0" algn="just" rtl="0">
              <a:buNone/>
            </a:pPr>
            <a:r>
              <a:rPr lang="lv-lv"/>
              <a:t>34. pants: Ja </a:t>
            </a:r>
            <a:r>
              <a:rPr lang="en-gb" i="1"/>
              <a:t>EPPO</a:t>
            </a:r>
            <a:r>
              <a:rPr lang="en-gb"/>
              <a:t> veiktajā izmeklēšanā atklājas, ka vairs netiek izpildīti 25. panta 2. un 3. punktā paredzētie konkrētie nosacījumi tās kompetences īstenošanai, kompetentā Pastāvīgā palāta bez liekas kavēšanās un pirms lietas nodošanas izskatīšanai valsts tiesās nolemj lietu nodot kompetentajām valsts iestādēm.</a:t>
            </a:r>
          </a:p>
        </p:txBody>
      </p:sp>
      <p:sp>
        <p:nvSpPr>
          <p:cNvPr id="3" name="Titolo 1">
            <a:extLst>
              <a:ext uri="{FF2B5EF4-FFF2-40B4-BE49-F238E27FC236}">
                <a16:creationId xmlns:a16="http://schemas.microsoft.com/office/drawing/2014/main" id="{42F39B38-8D35-4C29-9B43-AA2714DEE005}"/>
              </a:ext>
            </a:extLst>
          </p:cNvPr>
          <p:cNvSpPr txBox="1">
            <a:spLocks noGrp="1"/>
          </p:cNvSpPr>
          <p:nvPr>
            <p:ph type="title" idx="4294967295"/>
          </p:nvPr>
        </p:nvSpPr>
        <p:spPr>
          <a:xfrm>
            <a:off x="671946" y="301322"/>
            <a:ext cx="12095052" cy="1261798"/>
          </a:xfrm>
        </p:spPr>
        <p:txBody>
          <a:bodyPr rtlCol="0"/>
          <a:lstStyle/>
          <a:p>
            <a:pPr lvl="0" rtl="0"/>
            <a:r>
              <a:rPr lang="lv-lv" b="1"/>
              <a:t>Operatīvā sadarbība – lietu nodošana</a:t>
            </a:r>
          </a:p>
        </p:txBody>
      </p:sp>
      <p:sp>
        <p:nvSpPr>
          <p:cNvPr id="5" name="Dia számának helye 4">
            <a:extLst>
              <a:ext uri="{FF2B5EF4-FFF2-40B4-BE49-F238E27FC236}">
                <a16:creationId xmlns:a16="http://schemas.microsoft.com/office/drawing/2014/main" id="{BB8B3F33-E568-4066-9338-326DEE690B71}"/>
              </a:ext>
            </a:extLst>
          </p:cNvPr>
          <p:cNvSpPr>
            <a:spLocks noGrp="1"/>
          </p:cNvSpPr>
          <p:nvPr>
            <p:ph type="sldNum" sz="quarter" idx="8"/>
          </p:nvPr>
        </p:nvSpPr>
        <p:spPr/>
        <p:txBody>
          <a:bodyPr rtlCol="0"/>
          <a:lstStyle/>
          <a:p>
            <a:pPr lvl="0" rtl="0"/>
            <a:fld id="{461FCA76-257D-4B10-9521-1C2932CB9F09}" type="slidenum">
              <a:rPr lang="hu-HU" smtClean="0"/>
              <a:t>19</a:t>
            </a:fld>
            <a:endParaRPr lang="hu-H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E818396B-E496-4760-A9B1-0417C743C6A0}"/>
              </a:ext>
            </a:extLst>
          </p:cNvPr>
          <p:cNvSpPr txBox="1">
            <a:spLocks noGrp="1"/>
          </p:cNvSpPr>
          <p:nvPr>
            <p:ph type="body" idx="4294967295"/>
          </p:nvPr>
        </p:nvSpPr>
        <p:spPr>
          <a:xfrm>
            <a:off x="671946" y="2092869"/>
            <a:ext cx="10558759" cy="4384081"/>
          </a:xfrm>
        </p:spPr>
        <p:txBody>
          <a:bodyPr rtlCol="0"/>
          <a:lstStyle/>
          <a:p>
            <a:pPr lvl="0" rtl="0">
              <a:buNone/>
            </a:pPr>
            <a:r>
              <a:rPr lang="lv-lv"/>
              <a:t>Noteikumi/principi</a:t>
            </a:r>
            <a:endParaRPr lang="it-IT" dirty="0"/>
          </a:p>
          <a:p>
            <a:pPr lvl="0" rtl="0"/>
            <a:r>
              <a:rPr lang="lv-lv"/>
              <a:t> 49., 52., 53. apsvērums informācijas plūsma</a:t>
            </a:r>
          </a:p>
          <a:p>
            <a:pPr lvl="0" rtl="0"/>
            <a:r>
              <a:rPr lang="lv-lv"/>
              <a:t> 58., 60., 61., 62., 69., 77., 87. apsvērums operatīvā sadarbība</a:t>
            </a:r>
            <a:endParaRPr lang="it-IT" dirty="0"/>
          </a:p>
          <a:p>
            <a:pPr lvl="0" rtl="0"/>
            <a:r>
              <a:rPr lang="lv-lv"/>
              <a:t> 5. panta 6. punkts</a:t>
            </a:r>
          </a:p>
          <a:p>
            <a:pPr lvl="0" rtl="0"/>
            <a:r>
              <a:rPr lang="lv-lv"/>
              <a:t> 24. , 25., 27., 28. pants operatīvā sadarbība</a:t>
            </a:r>
            <a:endParaRPr lang="it-IT" dirty="0"/>
          </a:p>
          <a:p>
            <a:pPr lvl="0" rtl="0"/>
            <a:r>
              <a:rPr lang="lv-lv"/>
              <a:t> 34.  pants</a:t>
            </a:r>
          </a:p>
          <a:p>
            <a:pPr lvl="0" rtl="0"/>
            <a:endParaRPr lang="it-IT" dirty="0"/>
          </a:p>
          <a:p>
            <a:pPr lvl="0" rtl="0"/>
            <a:endParaRPr lang="it-IT" dirty="0"/>
          </a:p>
        </p:txBody>
      </p:sp>
      <p:sp>
        <p:nvSpPr>
          <p:cNvPr id="3" name="Titolo 1">
            <a:extLst>
              <a:ext uri="{FF2B5EF4-FFF2-40B4-BE49-F238E27FC236}">
                <a16:creationId xmlns:a16="http://schemas.microsoft.com/office/drawing/2014/main" id="{1E1362E9-08DD-4933-B5B3-480227495B99}"/>
              </a:ext>
            </a:extLst>
          </p:cNvPr>
          <p:cNvSpPr txBox="1">
            <a:spLocks noGrp="1"/>
          </p:cNvSpPr>
          <p:nvPr>
            <p:ph type="title" idx="4294967295"/>
          </p:nvPr>
        </p:nvSpPr>
        <p:spPr>
          <a:xfrm>
            <a:off x="671946" y="301322"/>
            <a:ext cx="12095052" cy="1261798"/>
          </a:xfrm>
        </p:spPr>
        <p:txBody>
          <a:bodyPr rtlCol="0"/>
          <a:lstStyle/>
          <a:p>
            <a:pPr lvl="0" rtl="0"/>
            <a:r>
              <a:rPr lang="lv-lv" b="1"/>
              <a:t>Ievads</a:t>
            </a:r>
          </a:p>
        </p:txBody>
      </p:sp>
      <p:sp>
        <p:nvSpPr>
          <p:cNvPr id="5" name="Dia számának helye 4">
            <a:extLst>
              <a:ext uri="{FF2B5EF4-FFF2-40B4-BE49-F238E27FC236}">
                <a16:creationId xmlns:a16="http://schemas.microsoft.com/office/drawing/2014/main" id="{917EFE22-6B4F-47FC-B4A1-066E4BF717B0}"/>
              </a:ext>
            </a:extLst>
          </p:cNvPr>
          <p:cNvSpPr>
            <a:spLocks noGrp="1"/>
          </p:cNvSpPr>
          <p:nvPr>
            <p:ph type="sldNum" sz="quarter" idx="8"/>
          </p:nvPr>
        </p:nvSpPr>
        <p:spPr/>
        <p:txBody>
          <a:bodyPr rtlCol="0"/>
          <a:lstStyle/>
          <a:p>
            <a:pPr lvl="0" rtl="0"/>
            <a:fld id="{461FCA76-257D-4B10-9521-1C2932CB9F09}" type="slidenum">
              <a:rPr lang="hu-HU" smtClean="0"/>
              <a:t>2</a:t>
            </a:fld>
            <a:endParaRPr lang="hu-H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0">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104E80C6-FC74-49F6-911E-82066365E0A9}"/>
              </a:ext>
            </a:extLst>
          </p:cNvPr>
          <p:cNvSpPr txBox="1">
            <a:spLocks noGrp="1"/>
          </p:cNvSpPr>
          <p:nvPr>
            <p:ph type="body" idx="4294967295"/>
          </p:nvPr>
        </p:nvSpPr>
        <p:spPr>
          <a:xfrm>
            <a:off x="671946" y="1915439"/>
            <a:ext cx="11102361" cy="4384081"/>
          </a:xfrm>
        </p:spPr>
        <p:txBody>
          <a:bodyPr rtlCol="0"/>
          <a:lstStyle/>
          <a:p>
            <a:pPr lvl="0" algn="just" rtl="0">
              <a:buNone/>
            </a:pPr>
            <a:r>
              <a:rPr lang="lv-lv"/>
              <a:t>34. pants: Nodarījumi, kuri ir radījuši vai var radīt tādu kaitējumu Savienības finanšu interesēm, kas ir mazāks par 100 000 EUR:</a:t>
            </a:r>
          </a:p>
          <a:p>
            <a:pPr lvl="0" algn="just" rtl="0">
              <a:buNone/>
            </a:pPr>
            <a:r>
              <a:rPr lang="lv-lv"/>
              <a:t>Kolēģija uzskata, ka, atsaucoties uz nodarījuma smaguma pakāpi vai procesa sarežģītību konkrētajā lietā, nav vajadzības veikt lietas izmeklēšanu vai kriminālvajāšanu Savienības līmenī un ka tas būtu lietderīgi izmeklēšanas vai kriminālvajāšanas efektivitātei, tā izdod vispārīgas pamatnostādnes, kas ļauj pastāvīgajām palātām lietu nodot kompetentajām valsts iestādēm.</a:t>
            </a:r>
          </a:p>
        </p:txBody>
      </p:sp>
      <p:sp>
        <p:nvSpPr>
          <p:cNvPr id="3" name="Titolo 1">
            <a:extLst>
              <a:ext uri="{FF2B5EF4-FFF2-40B4-BE49-F238E27FC236}">
                <a16:creationId xmlns:a16="http://schemas.microsoft.com/office/drawing/2014/main" id="{D62433BA-9529-49F9-9A6A-83F4C4F6DDB8}"/>
              </a:ext>
            </a:extLst>
          </p:cNvPr>
          <p:cNvSpPr txBox="1">
            <a:spLocks noGrp="1"/>
          </p:cNvSpPr>
          <p:nvPr>
            <p:ph type="title" idx="4294967295"/>
          </p:nvPr>
        </p:nvSpPr>
        <p:spPr>
          <a:xfrm>
            <a:off x="671946" y="301322"/>
            <a:ext cx="12095052" cy="1261798"/>
          </a:xfrm>
        </p:spPr>
        <p:txBody>
          <a:bodyPr rtlCol="0"/>
          <a:lstStyle/>
          <a:p>
            <a:pPr lvl="0" rtl="0"/>
            <a:r>
              <a:rPr lang="lv-lv" b="1"/>
              <a:t>Operatīvā sadarbība – lietu nodošana</a:t>
            </a:r>
          </a:p>
        </p:txBody>
      </p:sp>
      <p:sp>
        <p:nvSpPr>
          <p:cNvPr id="5" name="Dia számának helye 4">
            <a:extLst>
              <a:ext uri="{FF2B5EF4-FFF2-40B4-BE49-F238E27FC236}">
                <a16:creationId xmlns:a16="http://schemas.microsoft.com/office/drawing/2014/main" id="{BAFF3157-6B9D-474B-9766-A64E0F4E522A}"/>
              </a:ext>
            </a:extLst>
          </p:cNvPr>
          <p:cNvSpPr>
            <a:spLocks noGrp="1"/>
          </p:cNvSpPr>
          <p:nvPr>
            <p:ph type="sldNum" sz="quarter" idx="8"/>
          </p:nvPr>
        </p:nvSpPr>
        <p:spPr/>
        <p:txBody>
          <a:bodyPr rtlCol="0"/>
          <a:lstStyle/>
          <a:p>
            <a:pPr lvl="0" rtl="0"/>
            <a:fld id="{461FCA76-257D-4B10-9521-1C2932CB9F09}" type="slidenum">
              <a:rPr lang="hu-HU" smtClean="0"/>
              <a:t>20</a:t>
            </a:fld>
            <a:endParaRPr lang="hu-H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1">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E23DC782-1D83-4AFA-8E26-5FAD48A0DCFC}"/>
              </a:ext>
            </a:extLst>
          </p:cNvPr>
          <p:cNvSpPr txBox="1">
            <a:spLocks noGrp="1"/>
          </p:cNvSpPr>
          <p:nvPr>
            <p:ph type="body" idx="4294967295"/>
          </p:nvPr>
        </p:nvSpPr>
        <p:spPr>
          <a:xfrm>
            <a:off x="671946" y="1949299"/>
            <a:ext cx="10729834" cy="4384081"/>
          </a:xfrm>
        </p:spPr>
        <p:txBody>
          <a:bodyPr rtlCol="0"/>
          <a:lstStyle/>
          <a:p>
            <a:pPr lvl="0" algn="just" rtl="0">
              <a:buNone/>
            </a:pPr>
            <a:r>
              <a:rPr lang="lv-lv" sz="3200"/>
              <a:t>34. pants: Šādas pamatnostādnes arī atļauj Pastāvīgajām palātām nodot lietu kompetentajām valsts iestādēm, ja </a:t>
            </a:r>
            <a:r>
              <a:rPr lang="en-gb" sz="3200" i="1"/>
              <a:t>EPPO</a:t>
            </a:r>
            <a:r>
              <a:rPr lang="en-gb" sz="3200"/>
              <a:t> īsteno kompetenci attiecībā uz Direktīvas (ES) 2017/1371 3. panta 2. punkta a) un b) apakšpunktā minētajiem nodarījumiem un ja kaitējums, kas ir radīts vai var tikt radīts Savienības finanšu interesēm, nav lielāks par kaitējumu, kas ir radīts vai var tikt radīts citam cietušajam.</a:t>
            </a:r>
          </a:p>
          <a:p>
            <a:pPr lvl="0" rtl="0">
              <a:buNone/>
            </a:pPr>
            <a:endParaRPr lang="it-IT" dirty="0"/>
          </a:p>
        </p:txBody>
      </p:sp>
      <p:sp>
        <p:nvSpPr>
          <p:cNvPr id="3" name="Titolo 1">
            <a:extLst>
              <a:ext uri="{FF2B5EF4-FFF2-40B4-BE49-F238E27FC236}">
                <a16:creationId xmlns:a16="http://schemas.microsoft.com/office/drawing/2014/main" id="{98792B6E-F834-4921-A42E-D376BA93F9E2}"/>
              </a:ext>
            </a:extLst>
          </p:cNvPr>
          <p:cNvSpPr txBox="1">
            <a:spLocks noGrp="1"/>
          </p:cNvSpPr>
          <p:nvPr>
            <p:ph type="title" idx="4294967295"/>
          </p:nvPr>
        </p:nvSpPr>
        <p:spPr>
          <a:xfrm>
            <a:off x="671946" y="301322"/>
            <a:ext cx="12095052" cy="1261798"/>
          </a:xfrm>
        </p:spPr>
        <p:txBody>
          <a:bodyPr rtlCol="0"/>
          <a:lstStyle/>
          <a:p>
            <a:pPr lvl="0" rtl="0"/>
            <a:r>
              <a:rPr lang="lv-lv" b="1"/>
              <a:t>Operatīvā sadarbība – lietu nodošana</a:t>
            </a:r>
          </a:p>
        </p:txBody>
      </p:sp>
      <p:sp>
        <p:nvSpPr>
          <p:cNvPr id="5" name="Dia számának helye 4">
            <a:extLst>
              <a:ext uri="{FF2B5EF4-FFF2-40B4-BE49-F238E27FC236}">
                <a16:creationId xmlns:a16="http://schemas.microsoft.com/office/drawing/2014/main" id="{F88E8E58-0CEF-4D83-AAAD-B6F67C5AD537}"/>
              </a:ext>
            </a:extLst>
          </p:cNvPr>
          <p:cNvSpPr>
            <a:spLocks noGrp="1"/>
          </p:cNvSpPr>
          <p:nvPr>
            <p:ph type="sldNum" sz="quarter" idx="8"/>
          </p:nvPr>
        </p:nvSpPr>
        <p:spPr/>
        <p:txBody>
          <a:bodyPr rtlCol="0"/>
          <a:lstStyle/>
          <a:p>
            <a:pPr lvl="0" rtl="0"/>
            <a:fld id="{461FCA76-257D-4B10-9521-1C2932CB9F09}" type="slidenum">
              <a:rPr lang="hu-HU" smtClean="0"/>
              <a:t>21</a:t>
            </a:fld>
            <a:endParaRPr lang="hu-H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2">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22568476-C4FC-444B-A346-93455341FE65}"/>
              </a:ext>
            </a:extLst>
          </p:cNvPr>
          <p:cNvSpPr txBox="1">
            <a:spLocks noGrp="1"/>
          </p:cNvSpPr>
          <p:nvPr>
            <p:ph type="body" idx="4294967295"/>
          </p:nvPr>
        </p:nvSpPr>
        <p:spPr>
          <a:xfrm>
            <a:off x="671946" y="1915439"/>
            <a:ext cx="10831433" cy="4384081"/>
          </a:xfrm>
        </p:spPr>
        <p:txBody>
          <a:bodyPr rtlCol="0"/>
          <a:lstStyle/>
          <a:p>
            <a:pPr lvl="0" algn="just" rtl="0">
              <a:buNone/>
            </a:pPr>
            <a:r>
              <a:rPr lang="lv-lv" sz="3200"/>
              <a:t>34. pants: Jebkuru lēmumu par lietas nodošanu valsts iestādēm, pamatojoties uz 3. punktu, Pastāvīgā palāta paziņo Eiropas galvenajam prokuroram. Trīs dienu laikā pēc šādas informācijas saņemšanas Eiropas galvenais prokurors var lūgt Pastāvīgo palātu pārskatīt lēmumu, ja viņš uzskata, ka tas vajadzīgs, lai nodrošinātu </a:t>
            </a:r>
            <a:r>
              <a:rPr lang="en-gb" sz="3200" i="1"/>
              <a:t>EPPO</a:t>
            </a:r>
            <a:r>
              <a:rPr lang="en-gb" sz="3200"/>
              <a:t> lietu nodošanas politikas saskaņotību.</a:t>
            </a:r>
          </a:p>
        </p:txBody>
      </p:sp>
      <p:sp>
        <p:nvSpPr>
          <p:cNvPr id="3" name="Titolo 1">
            <a:extLst>
              <a:ext uri="{FF2B5EF4-FFF2-40B4-BE49-F238E27FC236}">
                <a16:creationId xmlns:a16="http://schemas.microsoft.com/office/drawing/2014/main" id="{C6578B34-9976-435E-9794-BC5F14599051}"/>
              </a:ext>
            </a:extLst>
          </p:cNvPr>
          <p:cNvSpPr txBox="1">
            <a:spLocks noGrp="1"/>
          </p:cNvSpPr>
          <p:nvPr>
            <p:ph type="title" idx="4294967295"/>
          </p:nvPr>
        </p:nvSpPr>
        <p:spPr>
          <a:xfrm>
            <a:off x="671946" y="301322"/>
            <a:ext cx="12095052" cy="1261798"/>
          </a:xfrm>
        </p:spPr>
        <p:txBody>
          <a:bodyPr rtlCol="0"/>
          <a:lstStyle/>
          <a:p>
            <a:pPr lvl="0" rtl="0"/>
            <a:r>
              <a:rPr lang="lv-lv" b="1"/>
              <a:t>Operatīvā sadarbība – lietu nodošana</a:t>
            </a:r>
          </a:p>
        </p:txBody>
      </p:sp>
      <p:sp>
        <p:nvSpPr>
          <p:cNvPr id="5" name="Dia számának helye 4">
            <a:extLst>
              <a:ext uri="{FF2B5EF4-FFF2-40B4-BE49-F238E27FC236}">
                <a16:creationId xmlns:a16="http://schemas.microsoft.com/office/drawing/2014/main" id="{22E745EC-F03C-4B1B-9749-A5BB022FD768}"/>
              </a:ext>
            </a:extLst>
          </p:cNvPr>
          <p:cNvSpPr>
            <a:spLocks noGrp="1"/>
          </p:cNvSpPr>
          <p:nvPr>
            <p:ph type="sldNum" sz="quarter" idx="8"/>
          </p:nvPr>
        </p:nvSpPr>
        <p:spPr/>
        <p:txBody>
          <a:bodyPr rtlCol="0"/>
          <a:lstStyle/>
          <a:p>
            <a:pPr lvl="0" rtl="0"/>
            <a:fld id="{461FCA76-257D-4B10-9521-1C2932CB9F09}" type="slidenum">
              <a:rPr lang="hu-HU" smtClean="0"/>
              <a:t>22</a:t>
            </a:fld>
            <a:endParaRPr lang="hu-H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3">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ECAF2E4A-1F6D-40FF-8F1C-D18072318245}"/>
              </a:ext>
            </a:extLst>
          </p:cNvPr>
          <p:cNvSpPr txBox="1">
            <a:spLocks noGrp="1"/>
          </p:cNvSpPr>
          <p:nvPr>
            <p:ph type="body" idx="4294967295"/>
          </p:nvPr>
        </p:nvSpPr>
        <p:spPr>
          <a:xfrm>
            <a:off x="671946" y="1971876"/>
            <a:ext cx="11113654" cy="4384081"/>
          </a:xfrm>
        </p:spPr>
        <p:txBody>
          <a:bodyPr rtlCol="0"/>
          <a:lstStyle/>
          <a:p>
            <a:pPr lvl="0" algn="just" rtl="0">
              <a:buNone/>
            </a:pPr>
            <a:r>
              <a:rPr lang="lv-lv" sz="3600"/>
              <a:t>34. pants: Ja kompetentās valsts iestādes laikposmā, kas nepārsniedz 30 dienas, nepiekrīt pārņemt lietu saskaņā ar 2. un 3. punktu, </a:t>
            </a:r>
            <a:r>
              <a:rPr lang="en-gb" sz="3600" i="1"/>
              <a:t>EPPO</a:t>
            </a:r>
            <a:r>
              <a:rPr lang="en-gb" sz="3600"/>
              <a:t> kompetencē arī turpmāk ir veikt kriminālvajāšanu vai izbeigt lietu saskaņā ar šajā regulā izklāstītajiem noteikumiem.</a:t>
            </a:r>
          </a:p>
        </p:txBody>
      </p:sp>
      <p:sp>
        <p:nvSpPr>
          <p:cNvPr id="3" name="Titolo 1">
            <a:extLst>
              <a:ext uri="{FF2B5EF4-FFF2-40B4-BE49-F238E27FC236}">
                <a16:creationId xmlns:a16="http://schemas.microsoft.com/office/drawing/2014/main" id="{ABF6F7CF-491C-4D38-A360-9E1C526B9B68}"/>
              </a:ext>
            </a:extLst>
          </p:cNvPr>
          <p:cNvSpPr txBox="1">
            <a:spLocks noGrp="1"/>
          </p:cNvSpPr>
          <p:nvPr>
            <p:ph type="title" idx="4294967295"/>
          </p:nvPr>
        </p:nvSpPr>
        <p:spPr>
          <a:xfrm>
            <a:off x="671946" y="301322"/>
            <a:ext cx="12095052" cy="1261798"/>
          </a:xfrm>
        </p:spPr>
        <p:txBody>
          <a:bodyPr rtlCol="0"/>
          <a:lstStyle/>
          <a:p>
            <a:pPr lvl="0" rtl="0"/>
            <a:r>
              <a:rPr lang="lv-lv" b="1"/>
              <a:t>Operatīvā sadarbība – lietu nodošana</a:t>
            </a:r>
          </a:p>
        </p:txBody>
      </p:sp>
      <p:sp>
        <p:nvSpPr>
          <p:cNvPr id="5" name="Dia számának helye 4">
            <a:extLst>
              <a:ext uri="{FF2B5EF4-FFF2-40B4-BE49-F238E27FC236}">
                <a16:creationId xmlns:a16="http://schemas.microsoft.com/office/drawing/2014/main" id="{FE29C5FA-3EB0-4ACA-8734-0213D309EA97}"/>
              </a:ext>
            </a:extLst>
          </p:cNvPr>
          <p:cNvSpPr>
            <a:spLocks noGrp="1"/>
          </p:cNvSpPr>
          <p:nvPr>
            <p:ph type="sldNum" sz="quarter" idx="8"/>
          </p:nvPr>
        </p:nvSpPr>
        <p:spPr/>
        <p:txBody>
          <a:bodyPr rtlCol="0"/>
          <a:lstStyle/>
          <a:p>
            <a:pPr lvl="0" rtl="0"/>
            <a:fld id="{461FCA76-257D-4B10-9521-1C2932CB9F09}" type="slidenum">
              <a:rPr lang="hu-HU" smtClean="0"/>
              <a:t>23</a:t>
            </a:fld>
            <a:endParaRPr lang="hu-H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B85E0804-5221-4A99-BF82-6F7B9AD92993}"/>
              </a:ext>
            </a:extLst>
          </p:cNvPr>
          <p:cNvSpPr txBox="1">
            <a:spLocks noGrp="1"/>
          </p:cNvSpPr>
          <p:nvPr>
            <p:ph type="body" idx="4294967295"/>
          </p:nvPr>
        </p:nvSpPr>
        <p:spPr>
          <a:xfrm>
            <a:off x="671946" y="2261046"/>
            <a:ext cx="10171904" cy="4384081"/>
          </a:xfrm>
        </p:spPr>
        <p:txBody>
          <a:bodyPr rtlCol="0"/>
          <a:lstStyle/>
          <a:p>
            <a:pPr lvl="0" rtl="0">
              <a:buNone/>
            </a:pPr>
            <a:r>
              <a:rPr lang="lv-lv"/>
              <a:t>Sadarbība starp </a:t>
            </a:r>
            <a:r>
              <a:rPr lang="en-gb" i="1"/>
              <a:t>EPPO </a:t>
            </a:r>
            <a:r>
              <a:rPr lang="en-gb"/>
              <a:t>un valsts iestādēm</a:t>
            </a:r>
            <a:endParaRPr lang="it-IT" dirty="0"/>
          </a:p>
          <a:p>
            <a:pPr lvl="0" rtl="0">
              <a:buNone/>
            </a:pPr>
            <a:r>
              <a:rPr lang="lv-lv"/>
              <a:t>Dažādu līmeņu sadarbība</a:t>
            </a:r>
            <a:endParaRPr lang="it-IT" dirty="0"/>
          </a:p>
          <a:p>
            <a:pPr lvl="0" rtl="0">
              <a:buNone/>
            </a:pPr>
            <a:r>
              <a:rPr lang="lv-lv"/>
              <a:t>Informācijas plūsma</a:t>
            </a:r>
          </a:p>
          <a:p>
            <a:pPr lvl="0" rtl="0">
              <a:buNone/>
            </a:pPr>
            <a:r>
              <a:rPr lang="lv-lv"/>
              <a:t>Operatīvi</a:t>
            </a:r>
            <a:endParaRPr lang="it-IT" dirty="0"/>
          </a:p>
          <a:p>
            <a:pPr lvl="0" rtl="0">
              <a:buNone/>
            </a:pPr>
            <a:endParaRPr lang="it-IT" dirty="0"/>
          </a:p>
          <a:p>
            <a:pPr lvl="0" rtl="0">
              <a:buNone/>
            </a:pPr>
            <a:endParaRPr lang="it-IT" dirty="0"/>
          </a:p>
        </p:txBody>
      </p:sp>
      <p:sp>
        <p:nvSpPr>
          <p:cNvPr id="3" name="Titolo 1">
            <a:extLst>
              <a:ext uri="{FF2B5EF4-FFF2-40B4-BE49-F238E27FC236}">
                <a16:creationId xmlns:a16="http://schemas.microsoft.com/office/drawing/2014/main" id="{02EA26EF-B0DF-4727-9BB6-2EF0F9B307A5}"/>
              </a:ext>
            </a:extLst>
          </p:cNvPr>
          <p:cNvSpPr txBox="1">
            <a:spLocks noGrp="1"/>
          </p:cNvSpPr>
          <p:nvPr>
            <p:ph type="title" idx="4294967295"/>
          </p:nvPr>
        </p:nvSpPr>
        <p:spPr>
          <a:xfrm>
            <a:off x="671946" y="301322"/>
            <a:ext cx="12095052" cy="1261798"/>
          </a:xfrm>
        </p:spPr>
        <p:txBody>
          <a:bodyPr rtlCol="0"/>
          <a:lstStyle/>
          <a:p>
            <a:pPr lvl="0" rtl="0"/>
            <a:r>
              <a:rPr lang="lv-lv" b="1"/>
              <a:t>Vispārīgais princips</a:t>
            </a:r>
          </a:p>
        </p:txBody>
      </p:sp>
      <p:sp>
        <p:nvSpPr>
          <p:cNvPr id="5" name="Dia számának helye 4">
            <a:extLst>
              <a:ext uri="{FF2B5EF4-FFF2-40B4-BE49-F238E27FC236}">
                <a16:creationId xmlns:a16="http://schemas.microsoft.com/office/drawing/2014/main" id="{868C85DB-A1FA-4760-A570-AB7AD3EA87AA}"/>
              </a:ext>
            </a:extLst>
          </p:cNvPr>
          <p:cNvSpPr>
            <a:spLocks noGrp="1"/>
          </p:cNvSpPr>
          <p:nvPr>
            <p:ph type="sldNum" sz="quarter" idx="8"/>
          </p:nvPr>
        </p:nvSpPr>
        <p:spPr/>
        <p:txBody>
          <a:bodyPr rtlCol="0"/>
          <a:lstStyle/>
          <a:p>
            <a:pPr lvl="0" rtl="0"/>
            <a:fld id="{461FCA76-257D-4B10-9521-1C2932CB9F09}" type="slidenum">
              <a:rPr lang="hu-HU" smtClean="0"/>
              <a:t>3</a:t>
            </a:fld>
            <a:endParaRPr lang="hu-H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E4BDD5CC-0B51-4B5B-BAC5-57914452B1CB}"/>
              </a:ext>
            </a:extLst>
          </p:cNvPr>
          <p:cNvSpPr txBox="1">
            <a:spLocks noGrp="1"/>
          </p:cNvSpPr>
          <p:nvPr>
            <p:ph type="body" idx="4294967295"/>
          </p:nvPr>
        </p:nvSpPr>
        <p:spPr>
          <a:xfrm>
            <a:off x="671946" y="2175083"/>
            <a:ext cx="10921739" cy="4384081"/>
          </a:xfrm>
        </p:spPr>
        <p:txBody>
          <a:bodyPr rtlCol="0"/>
          <a:lstStyle/>
          <a:p>
            <a:pPr lvl="0" algn="just" rtl="0">
              <a:buNone/>
            </a:pPr>
            <a:r>
              <a:rPr lang="lv-lv"/>
              <a:t>Valsts iestādēm būtu nekavējoties jāsniedz </a:t>
            </a:r>
            <a:r>
              <a:rPr lang="en-gb" i="1"/>
              <a:t>EPPO </a:t>
            </a:r>
            <a:r>
              <a:rPr lang="en-gb"/>
              <a:t>jebkāda informācija par nodarījumiem, attiecībā uz kuriem tā varētu īstenot savu kompetenci.</a:t>
            </a:r>
          </a:p>
          <a:p>
            <a:pPr lvl="0" algn="just" rtl="0">
              <a:buNone/>
            </a:pPr>
            <a:r>
              <a:rPr lang="lv-lv"/>
              <a:t>Valsts iestādēm būtu jāievēro spēkā esošās ziņošanas procedūras un jāievieš efektīvi mehānismi tām paziņoto apgalvojumu iepriekšējai izvērtēšanai.</a:t>
            </a:r>
          </a:p>
          <a:p>
            <a:pPr lvl="0" rtl="0">
              <a:buNone/>
            </a:pPr>
            <a:endParaRPr lang="it-IT" dirty="0"/>
          </a:p>
          <a:p>
            <a:pPr lvl="0" rtl="0">
              <a:buNone/>
            </a:pPr>
            <a:endParaRPr lang="it-IT" dirty="0"/>
          </a:p>
        </p:txBody>
      </p:sp>
      <p:sp>
        <p:nvSpPr>
          <p:cNvPr id="3" name="Titolo 1">
            <a:extLst>
              <a:ext uri="{FF2B5EF4-FFF2-40B4-BE49-F238E27FC236}">
                <a16:creationId xmlns:a16="http://schemas.microsoft.com/office/drawing/2014/main" id="{A6BE62CD-8C33-4C97-91F8-9F6ABB24F058}"/>
              </a:ext>
            </a:extLst>
          </p:cNvPr>
          <p:cNvSpPr txBox="1">
            <a:spLocks noGrp="1"/>
          </p:cNvSpPr>
          <p:nvPr>
            <p:ph type="title" idx="4294967295"/>
          </p:nvPr>
        </p:nvSpPr>
        <p:spPr>
          <a:xfrm>
            <a:off x="671946" y="301322"/>
            <a:ext cx="12095052" cy="1261798"/>
          </a:xfrm>
        </p:spPr>
        <p:txBody>
          <a:bodyPr rtlCol="0"/>
          <a:lstStyle/>
          <a:p>
            <a:pPr lvl="0" rtl="0"/>
            <a:r>
              <a:rPr lang="lv-lv" b="1"/>
              <a:t>Informācijas plūsma</a:t>
            </a:r>
          </a:p>
        </p:txBody>
      </p:sp>
      <p:sp>
        <p:nvSpPr>
          <p:cNvPr id="5" name="Dia számának helye 4">
            <a:extLst>
              <a:ext uri="{FF2B5EF4-FFF2-40B4-BE49-F238E27FC236}">
                <a16:creationId xmlns:a16="http://schemas.microsoft.com/office/drawing/2014/main" id="{926A7F46-7C8B-4368-A6C1-5880819F1642}"/>
              </a:ext>
            </a:extLst>
          </p:cNvPr>
          <p:cNvSpPr>
            <a:spLocks noGrp="1"/>
          </p:cNvSpPr>
          <p:nvPr>
            <p:ph type="sldNum" sz="quarter" idx="8"/>
          </p:nvPr>
        </p:nvSpPr>
        <p:spPr/>
        <p:txBody>
          <a:bodyPr rtlCol="0"/>
          <a:lstStyle/>
          <a:p>
            <a:pPr lvl="0" rtl="0"/>
            <a:fld id="{461FCA76-257D-4B10-9521-1C2932CB9F09}" type="slidenum">
              <a:rPr lang="hu-HU" smtClean="0"/>
              <a:t>4</a:t>
            </a:fld>
            <a:endParaRPr lang="hu-H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F577B43F-C1DF-4101-9893-FD005D4C69BE}"/>
              </a:ext>
            </a:extLst>
          </p:cNvPr>
          <p:cNvSpPr txBox="1">
            <a:spLocks noGrp="1"/>
          </p:cNvSpPr>
          <p:nvPr>
            <p:ph type="body" idx="4294967295"/>
          </p:nvPr>
        </p:nvSpPr>
        <p:spPr>
          <a:xfrm>
            <a:off x="671946" y="2423434"/>
            <a:ext cx="10876586" cy="4384081"/>
          </a:xfrm>
        </p:spPr>
        <p:txBody>
          <a:bodyPr rtlCol="0"/>
          <a:lstStyle/>
          <a:p>
            <a:pPr lvl="0" algn="just" rtl="0">
              <a:buNone/>
            </a:pPr>
            <a:r>
              <a:rPr lang="lv-lv"/>
              <a:t>“Valsts iestādes” ir jebkura tiesībaizsardzības iestāde:</a:t>
            </a:r>
          </a:p>
          <a:p>
            <a:pPr lvl="0" algn="just" rtl="0">
              <a:buNone/>
            </a:pPr>
            <a:r>
              <a:rPr lang="lv-lv"/>
              <a:t>policija, finanšu policija, muitas iestādes, nodokļu iestādes, aģentūras, kas nodarbojas ar ES līdzekļu sadali, ministrijas.</a:t>
            </a:r>
          </a:p>
          <a:p>
            <a:pPr lvl="0" rtl="0">
              <a:buNone/>
            </a:pPr>
            <a:endParaRPr lang="it-IT"/>
          </a:p>
          <a:p>
            <a:pPr lvl="0" rtl="0">
              <a:buNone/>
            </a:pPr>
            <a:endParaRPr lang="it-IT"/>
          </a:p>
        </p:txBody>
      </p:sp>
      <p:sp>
        <p:nvSpPr>
          <p:cNvPr id="3" name="Titolo 1">
            <a:extLst>
              <a:ext uri="{FF2B5EF4-FFF2-40B4-BE49-F238E27FC236}">
                <a16:creationId xmlns:a16="http://schemas.microsoft.com/office/drawing/2014/main" id="{AF7800B5-5D29-42BD-B46C-6ADE01D8E35A}"/>
              </a:ext>
            </a:extLst>
          </p:cNvPr>
          <p:cNvSpPr txBox="1">
            <a:spLocks noGrp="1"/>
          </p:cNvSpPr>
          <p:nvPr>
            <p:ph type="title" idx="4294967295"/>
          </p:nvPr>
        </p:nvSpPr>
        <p:spPr>
          <a:xfrm>
            <a:off x="671946" y="301322"/>
            <a:ext cx="12095052" cy="1261798"/>
          </a:xfrm>
        </p:spPr>
        <p:txBody>
          <a:bodyPr rtlCol="0"/>
          <a:lstStyle/>
          <a:p>
            <a:pPr lvl="0" rtl="0"/>
            <a:r>
              <a:rPr lang="lv-lv" b="1"/>
              <a:t>Informācijas plūsma</a:t>
            </a:r>
          </a:p>
        </p:txBody>
      </p:sp>
      <p:sp>
        <p:nvSpPr>
          <p:cNvPr id="5" name="Dia számának helye 4">
            <a:extLst>
              <a:ext uri="{FF2B5EF4-FFF2-40B4-BE49-F238E27FC236}">
                <a16:creationId xmlns:a16="http://schemas.microsoft.com/office/drawing/2014/main" id="{2AEC09D2-B3B2-4782-B0E4-019EB8EE9268}"/>
              </a:ext>
            </a:extLst>
          </p:cNvPr>
          <p:cNvSpPr>
            <a:spLocks noGrp="1"/>
          </p:cNvSpPr>
          <p:nvPr>
            <p:ph type="sldNum" sz="quarter" idx="8"/>
          </p:nvPr>
        </p:nvSpPr>
        <p:spPr/>
        <p:txBody>
          <a:bodyPr rtlCol="0"/>
          <a:lstStyle/>
          <a:p>
            <a:pPr lvl="0" rtl="0"/>
            <a:fld id="{461FCA76-257D-4B10-9521-1C2932CB9F09}" type="slidenum">
              <a:rPr lang="hu-HU" smtClean="0"/>
              <a:t>5</a:t>
            </a:fld>
            <a:endParaRPr lang="hu-H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29CBCFA2-FD1C-469D-9E6E-79FF5FBAD7D0}"/>
              </a:ext>
            </a:extLst>
          </p:cNvPr>
          <p:cNvSpPr txBox="1">
            <a:spLocks noGrp="1"/>
          </p:cNvSpPr>
          <p:nvPr>
            <p:ph type="body" idx="4294967295"/>
          </p:nvPr>
        </p:nvSpPr>
        <p:spPr>
          <a:xfrm>
            <a:off x="671946" y="2092869"/>
            <a:ext cx="10865293" cy="4384081"/>
          </a:xfrm>
        </p:spPr>
        <p:txBody>
          <a:bodyPr rtlCol="0"/>
          <a:lstStyle/>
          <a:p>
            <a:pPr lvl="0" algn="just" rtl="0">
              <a:buNone/>
            </a:pPr>
            <a:r>
              <a:rPr lang="lv-lv"/>
              <a:t>Ja dalībvalsts tiesu vai tiesībaizsardzības iestāde</a:t>
            </a:r>
            <a:r>
              <a:rPr lang="en-gb" b="1"/>
              <a:t> </a:t>
            </a:r>
            <a:r>
              <a:rPr lang="en-gb"/>
              <a:t>sāk izmeklēt noziedzīgu nodarījumu, kas varētu būt </a:t>
            </a:r>
            <a:r>
              <a:rPr lang="en-gb" i="1"/>
              <a:t>EPPO</a:t>
            </a:r>
            <a:r>
              <a:rPr lang="en-gb"/>
              <a:t> kompetencē, vai ja kādā brīdī pēc izmeklēšanas uzsākšanas dalībvalsts kompetentajai tiesu vai tiesībaizsardzības iestādei kļūst skaidrs, ka izmeklēšana attiecas uz šādu nodarījumu, minētā iestāde bez liekas kavēšanās informē </a:t>
            </a:r>
            <a:r>
              <a:rPr lang="en-gb" i="1"/>
              <a:t>EPPO</a:t>
            </a:r>
            <a:r>
              <a:rPr lang="en-gb"/>
              <a:t>, lai tā varētu izlemt, vai īstenot pārņemšanas tiesības.</a:t>
            </a:r>
          </a:p>
        </p:txBody>
      </p:sp>
      <p:sp>
        <p:nvSpPr>
          <p:cNvPr id="3" name="Titolo 1">
            <a:extLst>
              <a:ext uri="{FF2B5EF4-FFF2-40B4-BE49-F238E27FC236}">
                <a16:creationId xmlns:a16="http://schemas.microsoft.com/office/drawing/2014/main" id="{6E720F5E-92AE-4B36-8740-C9DA1A2AE441}"/>
              </a:ext>
            </a:extLst>
          </p:cNvPr>
          <p:cNvSpPr txBox="1">
            <a:spLocks noGrp="1"/>
          </p:cNvSpPr>
          <p:nvPr>
            <p:ph type="title" idx="4294967295"/>
          </p:nvPr>
        </p:nvSpPr>
        <p:spPr>
          <a:xfrm>
            <a:off x="671946" y="301322"/>
            <a:ext cx="12095052" cy="1261798"/>
          </a:xfrm>
        </p:spPr>
        <p:txBody>
          <a:bodyPr rtlCol="0"/>
          <a:lstStyle/>
          <a:p>
            <a:pPr lvl="0" rtl="0"/>
            <a:r>
              <a:rPr lang="lv-lv" b="1"/>
              <a:t>Informācijas plūsma</a:t>
            </a:r>
          </a:p>
        </p:txBody>
      </p:sp>
      <p:sp>
        <p:nvSpPr>
          <p:cNvPr id="5" name="Dia számának helye 4">
            <a:extLst>
              <a:ext uri="{FF2B5EF4-FFF2-40B4-BE49-F238E27FC236}">
                <a16:creationId xmlns:a16="http://schemas.microsoft.com/office/drawing/2014/main" id="{CB60B7C4-EA12-4AD8-B6EA-A2F6C30BF98D}"/>
              </a:ext>
            </a:extLst>
          </p:cNvPr>
          <p:cNvSpPr>
            <a:spLocks noGrp="1"/>
          </p:cNvSpPr>
          <p:nvPr>
            <p:ph type="sldNum" sz="quarter" idx="8"/>
          </p:nvPr>
        </p:nvSpPr>
        <p:spPr/>
        <p:txBody>
          <a:bodyPr rtlCol="0"/>
          <a:lstStyle/>
          <a:p>
            <a:pPr lvl="0" rtl="0"/>
            <a:fld id="{461FCA76-257D-4B10-9521-1C2932CB9F09}" type="slidenum">
              <a:rPr lang="hu-HU" smtClean="0"/>
              <a:t>6</a:t>
            </a:fld>
            <a:endParaRPr lang="hu-H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353B1ACA-C58E-4D98-9E04-257F845FDF74}"/>
              </a:ext>
            </a:extLst>
          </p:cNvPr>
          <p:cNvSpPr txBox="1">
            <a:spLocks noGrp="1"/>
          </p:cNvSpPr>
          <p:nvPr>
            <p:ph type="body" idx="4294967295"/>
          </p:nvPr>
        </p:nvSpPr>
        <p:spPr>
          <a:xfrm>
            <a:off x="671946" y="2092869"/>
            <a:ext cx="10854010" cy="4384081"/>
          </a:xfrm>
        </p:spPr>
        <p:txBody>
          <a:bodyPr rtlCol="0"/>
          <a:lstStyle/>
          <a:p>
            <a:pPr lvl="0" algn="just" rtl="0">
              <a:lnSpc>
                <a:spcPct val="80000"/>
              </a:lnSpc>
              <a:buNone/>
            </a:pPr>
            <a:r>
              <a:rPr lang="lv-lv"/>
              <a:t>Ja dalībvalsts tiesu vai tiesībaizsardzības iestāde sāk izmeklēt noziedzīgu nodarījumu, kā definēts 22. pantā, un uzskata, ka </a:t>
            </a:r>
            <a:r>
              <a:rPr lang="en-gb" i="1"/>
              <a:t>EPPO</a:t>
            </a:r>
            <a:r>
              <a:rPr lang="en-gb"/>
              <a:t> saskaņā ar 25. panta 3. punktu varētu neīstenot savu kompetenci, tā par to informē </a:t>
            </a:r>
            <a:r>
              <a:rPr lang="en-gb" i="1"/>
              <a:t>EPPO</a:t>
            </a:r>
            <a:r>
              <a:rPr lang="en-gb"/>
              <a:t>.</a:t>
            </a:r>
          </a:p>
          <a:p>
            <a:pPr lvl="0" algn="just" rtl="0">
              <a:lnSpc>
                <a:spcPct val="80000"/>
              </a:lnSpc>
              <a:buNone/>
            </a:pPr>
            <a:r>
              <a:rPr lang="lv-lv"/>
              <a:t>Ziņojumā ietver vismaz šādus datus: faktu aprakstu, tostarp izvērtējumu par kaitējumu, kas ir radīts vai ko var radīt, iespējamo juridisko kvalifikāciju un jebkādu pieejamu informāciju par varbūtējiem cietušajiem, aizdomās turētajiem un jebkādām citām iesaistītām personām.</a:t>
            </a:r>
          </a:p>
        </p:txBody>
      </p:sp>
      <p:sp>
        <p:nvSpPr>
          <p:cNvPr id="3" name="Titolo 1">
            <a:extLst>
              <a:ext uri="{FF2B5EF4-FFF2-40B4-BE49-F238E27FC236}">
                <a16:creationId xmlns:a16="http://schemas.microsoft.com/office/drawing/2014/main" id="{FB37C4D2-4EE0-40DD-A87F-703C14276519}"/>
              </a:ext>
            </a:extLst>
          </p:cNvPr>
          <p:cNvSpPr txBox="1">
            <a:spLocks noGrp="1"/>
          </p:cNvSpPr>
          <p:nvPr>
            <p:ph type="title" idx="4294967295"/>
          </p:nvPr>
        </p:nvSpPr>
        <p:spPr>
          <a:xfrm>
            <a:off x="671946" y="301322"/>
            <a:ext cx="12095052" cy="1261798"/>
          </a:xfrm>
        </p:spPr>
        <p:txBody>
          <a:bodyPr rtlCol="0"/>
          <a:lstStyle/>
          <a:p>
            <a:pPr lvl="0" rtl="0"/>
            <a:r>
              <a:rPr lang="lv-lv" b="1"/>
              <a:t>Informācijas plūsma</a:t>
            </a:r>
          </a:p>
        </p:txBody>
      </p:sp>
      <p:sp>
        <p:nvSpPr>
          <p:cNvPr id="5" name="Dia számának helye 4">
            <a:extLst>
              <a:ext uri="{FF2B5EF4-FFF2-40B4-BE49-F238E27FC236}">
                <a16:creationId xmlns:a16="http://schemas.microsoft.com/office/drawing/2014/main" id="{E0695101-8B8D-41CF-8119-3E839AFAE125}"/>
              </a:ext>
            </a:extLst>
          </p:cNvPr>
          <p:cNvSpPr>
            <a:spLocks noGrp="1"/>
          </p:cNvSpPr>
          <p:nvPr>
            <p:ph type="sldNum" sz="quarter" idx="8"/>
          </p:nvPr>
        </p:nvSpPr>
        <p:spPr/>
        <p:txBody>
          <a:bodyPr rtlCol="0"/>
          <a:lstStyle/>
          <a:p>
            <a:pPr lvl="0" rtl="0"/>
            <a:fld id="{461FCA76-257D-4B10-9521-1C2932CB9F09}" type="slidenum">
              <a:rPr lang="hu-HU" smtClean="0"/>
              <a:t>7</a:t>
            </a:fld>
            <a:endParaRPr lang="hu-H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A47C60B4-56CE-4DEE-A951-844AC6823B96}"/>
              </a:ext>
            </a:extLst>
          </p:cNvPr>
          <p:cNvSpPr txBox="1">
            <a:spLocks noGrp="1"/>
          </p:cNvSpPr>
          <p:nvPr>
            <p:ph type="body" idx="4294967295"/>
          </p:nvPr>
        </p:nvSpPr>
        <p:spPr>
          <a:xfrm>
            <a:off x="671946" y="2446010"/>
            <a:ext cx="10831433" cy="4384081"/>
          </a:xfrm>
        </p:spPr>
        <p:txBody>
          <a:bodyPr rtlCol="0"/>
          <a:lstStyle/>
          <a:p>
            <a:pPr lvl="0" algn="just" rtl="0">
              <a:buNone/>
            </a:pPr>
            <a:r>
              <a:rPr lang="lv-lv"/>
              <a:t>Ja</a:t>
            </a:r>
            <a:r>
              <a:rPr lang="en-gb" i="1"/>
              <a:t> EPPO</a:t>
            </a:r>
            <a:r>
              <a:rPr lang="en-gb"/>
              <a:t> rīcībā nonāk ziņas, ka var būt izdarīts noziedzīgs nodarījums, kas nav </a:t>
            </a:r>
            <a:r>
              <a:rPr lang="en-gb" i="1"/>
              <a:t>EPPO</a:t>
            </a:r>
            <a:r>
              <a:rPr lang="en-gb"/>
              <a:t> kompetencē, tā bez liekas kavēšanās informē kompetentās valsts iestādes un pārsūta tām visus attiecīgos pierādījumus.</a:t>
            </a:r>
          </a:p>
        </p:txBody>
      </p:sp>
      <p:sp>
        <p:nvSpPr>
          <p:cNvPr id="3" name="Titolo 1">
            <a:extLst>
              <a:ext uri="{FF2B5EF4-FFF2-40B4-BE49-F238E27FC236}">
                <a16:creationId xmlns:a16="http://schemas.microsoft.com/office/drawing/2014/main" id="{15DDE8C1-0988-46E8-AF43-C47D5CA37E26}"/>
              </a:ext>
            </a:extLst>
          </p:cNvPr>
          <p:cNvSpPr txBox="1">
            <a:spLocks noGrp="1"/>
          </p:cNvSpPr>
          <p:nvPr>
            <p:ph type="title" idx="4294967295"/>
          </p:nvPr>
        </p:nvSpPr>
        <p:spPr>
          <a:xfrm>
            <a:off x="671946" y="301322"/>
            <a:ext cx="12095052" cy="1261798"/>
          </a:xfrm>
        </p:spPr>
        <p:txBody>
          <a:bodyPr rtlCol="0"/>
          <a:lstStyle/>
          <a:p>
            <a:pPr lvl="0" rtl="0"/>
            <a:r>
              <a:rPr lang="lv-lv" b="1"/>
              <a:t>Informācijas plūsma</a:t>
            </a:r>
          </a:p>
        </p:txBody>
      </p:sp>
      <p:sp>
        <p:nvSpPr>
          <p:cNvPr id="5" name="Dia számának helye 4">
            <a:extLst>
              <a:ext uri="{FF2B5EF4-FFF2-40B4-BE49-F238E27FC236}">
                <a16:creationId xmlns:a16="http://schemas.microsoft.com/office/drawing/2014/main" id="{686CE39C-53E0-4FEC-919F-90C569EDCBC9}"/>
              </a:ext>
            </a:extLst>
          </p:cNvPr>
          <p:cNvSpPr>
            <a:spLocks noGrp="1"/>
          </p:cNvSpPr>
          <p:nvPr>
            <p:ph type="sldNum" sz="quarter" idx="8"/>
          </p:nvPr>
        </p:nvSpPr>
        <p:spPr/>
        <p:txBody>
          <a:bodyPr rtlCol="0"/>
          <a:lstStyle/>
          <a:p>
            <a:pPr lvl="0" rtl="0"/>
            <a:fld id="{461FCA76-257D-4B10-9521-1C2932CB9F09}" type="slidenum">
              <a:rPr lang="hu-HU" smtClean="0"/>
              <a:t>8</a:t>
            </a:fld>
            <a:endParaRPr lang="hu-H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DD530BD1-F827-4994-BE2F-A43C59BCFABB}"/>
              </a:ext>
            </a:extLst>
          </p:cNvPr>
          <p:cNvSpPr txBox="1">
            <a:spLocks noGrp="1"/>
          </p:cNvSpPr>
          <p:nvPr>
            <p:ph type="body" idx="4294967295"/>
          </p:nvPr>
        </p:nvSpPr>
        <p:spPr>
          <a:xfrm>
            <a:off x="671946" y="2487981"/>
            <a:ext cx="10910456" cy="3100017"/>
          </a:xfrm>
        </p:spPr>
        <p:txBody>
          <a:bodyPr rtlCol="0"/>
          <a:lstStyle/>
          <a:p>
            <a:pPr lvl="0" algn="just" rtl="0">
              <a:buNone/>
            </a:pPr>
            <a:r>
              <a:rPr lang="lv-lv" sz="3600"/>
              <a:t>Konkrētos gadījumos</a:t>
            </a:r>
            <a:r>
              <a:rPr lang="en-gb" sz="3600" i="1"/>
              <a:t> EPPO</a:t>
            </a:r>
            <a:r>
              <a:rPr lang="en-gb" sz="3600"/>
              <a:t> var pieprasīt būtisku papildinformāciju, kas ir pieejama dalībvalstu iestādēm</a:t>
            </a:r>
            <a:r>
              <a:rPr lang="lv-lv"/>
              <a:t>.</a:t>
            </a:r>
          </a:p>
        </p:txBody>
      </p:sp>
      <p:sp>
        <p:nvSpPr>
          <p:cNvPr id="3" name="Titolo 1">
            <a:extLst>
              <a:ext uri="{FF2B5EF4-FFF2-40B4-BE49-F238E27FC236}">
                <a16:creationId xmlns:a16="http://schemas.microsoft.com/office/drawing/2014/main" id="{47A5478A-38F5-468A-9A83-8922D9573A31}"/>
              </a:ext>
            </a:extLst>
          </p:cNvPr>
          <p:cNvSpPr txBox="1">
            <a:spLocks noGrp="1"/>
          </p:cNvSpPr>
          <p:nvPr>
            <p:ph type="title" idx="4294967295"/>
          </p:nvPr>
        </p:nvSpPr>
        <p:spPr>
          <a:xfrm>
            <a:off x="671946" y="301322"/>
            <a:ext cx="12095052" cy="1261798"/>
          </a:xfrm>
        </p:spPr>
        <p:txBody>
          <a:bodyPr rtlCol="0"/>
          <a:lstStyle/>
          <a:p>
            <a:pPr lvl="0" rtl="0"/>
            <a:r>
              <a:rPr lang="lv-lv" b="1"/>
              <a:t>Informācijas plūsma</a:t>
            </a:r>
          </a:p>
        </p:txBody>
      </p:sp>
      <p:sp>
        <p:nvSpPr>
          <p:cNvPr id="5" name="Dia számának helye 4">
            <a:extLst>
              <a:ext uri="{FF2B5EF4-FFF2-40B4-BE49-F238E27FC236}">
                <a16:creationId xmlns:a16="http://schemas.microsoft.com/office/drawing/2014/main" id="{C8BCB0C4-5122-477B-94B4-F63A0C2C9958}"/>
              </a:ext>
            </a:extLst>
          </p:cNvPr>
          <p:cNvSpPr>
            <a:spLocks noGrp="1"/>
          </p:cNvSpPr>
          <p:nvPr>
            <p:ph type="sldNum" sz="quarter" idx="8"/>
          </p:nvPr>
        </p:nvSpPr>
        <p:spPr/>
        <p:txBody>
          <a:bodyPr rtlCol="0"/>
          <a:lstStyle/>
          <a:p>
            <a:pPr lvl="0" rtl="0"/>
            <a:fld id="{461FCA76-257D-4B10-9521-1C2932CB9F09}" type="slidenum">
              <a:rPr lang="hu-HU" smtClean="0"/>
              <a:t>9</a:t>
            </a:fld>
            <a:endParaRPr lang="hu-HU"/>
          </a:p>
        </p:txBody>
      </p:sp>
    </p:spTree>
  </p:cSld>
  <p:clrMapOvr>
    <a:masterClrMapping/>
  </p:clrMapOvr>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0</TotalTime>
  <Words>1374</Words>
  <Application>Microsoft Office PowerPoint</Application>
  <PresentationFormat>Custom</PresentationFormat>
  <Paragraphs>189</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Liberation Sans</vt:lpstr>
      <vt:lpstr>Liberation Serif</vt:lpstr>
      <vt:lpstr>Arial</vt:lpstr>
      <vt:lpstr>Calibri</vt:lpstr>
      <vt:lpstr>Calibri Light</vt:lpstr>
      <vt:lpstr>Predefinito</vt:lpstr>
      <vt:lpstr>Sadarbība ar valsts iestādēm</vt:lpstr>
      <vt:lpstr>Ievads</vt:lpstr>
      <vt:lpstr>Vispārīgais princips</vt:lpstr>
      <vt:lpstr>Informācijas plūsma</vt:lpstr>
      <vt:lpstr>Informācijas plūsma</vt:lpstr>
      <vt:lpstr>Informācijas plūsma</vt:lpstr>
      <vt:lpstr>Informācijas plūsma</vt:lpstr>
      <vt:lpstr>Informācijas plūsma</vt:lpstr>
      <vt:lpstr>Informācijas plūsma</vt:lpstr>
      <vt:lpstr>Informācijas plūsma</vt:lpstr>
      <vt:lpstr>Operatīvā sadarbība – atturēšanās no darbības</vt:lpstr>
      <vt:lpstr>Operatīvā sadarbība – pārņemšanas tiesības</vt:lpstr>
      <vt:lpstr>Operatīvā sadarbība – pārņemšanas tiesības</vt:lpstr>
      <vt:lpstr>Operatīvā sadarbība – pārņemšanas tiesības</vt:lpstr>
      <vt:lpstr>Operatīvā sadarbība</vt:lpstr>
      <vt:lpstr>Operatīvā sadarbība</vt:lpstr>
      <vt:lpstr>Operatīvā sadarbība</vt:lpstr>
      <vt:lpstr>Operatīvā sadarbība – lietu nodošana</vt:lpstr>
      <vt:lpstr>Operatīvā sadarbība – lietu nodošana</vt:lpstr>
      <vt:lpstr>Operatīvā sadarbība – lietu nodošana</vt:lpstr>
      <vt:lpstr>Operatīvā sadarbība – lietu nodošana</vt:lpstr>
      <vt:lpstr>Operatīvā sadarbība – lietu nodošana</vt:lpstr>
      <vt:lpstr>Operatīvā sadarbība – lietu nodošana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PIF Directive and particularities regarding its implementation in the Member States</dc:title>
  <cp:lastModifiedBy>Paula Ivanovaite</cp:lastModifiedBy>
  <cp:revision>114</cp:revision>
  <dcterms:created xsi:type="dcterms:W3CDTF">2018-09-15T11:59:51Z</dcterms:created>
  <dcterms:modified xsi:type="dcterms:W3CDTF">2022-02-21T13:52:53Z</dcterms:modified>
</cp:coreProperties>
</file>